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129" r:id="rId1"/>
  </p:sldMasterIdLst>
  <p:notesMasterIdLst>
    <p:notesMasterId r:id="rId84"/>
  </p:notesMasterIdLst>
  <p:handoutMasterIdLst>
    <p:handoutMasterId r:id="rId85"/>
  </p:handoutMasterIdLst>
  <p:sldIdLst>
    <p:sldId id="707" r:id="rId2"/>
    <p:sldId id="619" r:id="rId3"/>
    <p:sldId id="630" r:id="rId4"/>
    <p:sldId id="714" r:id="rId5"/>
    <p:sldId id="1020" r:id="rId6"/>
    <p:sldId id="605" r:id="rId7"/>
    <p:sldId id="1021" r:id="rId8"/>
    <p:sldId id="1022" r:id="rId9"/>
    <p:sldId id="850" r:id="rId10"/>
    <p:sldId id="1024" r:id="rId11"/>
    <p:sldId id="1023" r:id="rId12"/>
    <p:sldId id="1025" r:id="rId13"/>
    <p:sldId id="1026" r:id="rId14"/>
    <p:sldId id="1027" r:id="rId15"/>
    <p:sldId id="1028" r:id="rId16"/>
    <p:sldId id="1029" r:id="rId17"/>
    <p:sldId id="1030" r:id="rId18"/>
    <p:sldId id="1031" r:id="rId19"/>
    <p:sldId id="1032" r:id="rId20"/>
    <p:sldId id="1033" r:id="rId21"/>
    <p:sldId id="1034" r:id="rId22"/>
    <p:sldId id="1035" r:id="rId23"/>
    <p:sldId id="1036" r:id="rId24"/>
    <p:sldId id="1037" r:id="rId25"/>
    <p:sldId id="1038" r:id="rId26"/>
    <p:sldId id="1039" r:id="rId27"/>
    <p:sldId id="1040" r:id="rId28"/>
    <p:sldId id="915" r:id="rId29"/>
    <p:sldId id="996" r:id="rId30"/>
    <p:sldId id="1042" r:id="rId31"/>
    <p:sldId id="1043" r:id="rId32"/>
    <p:sldId id="1041" r:id="rId33"/>
    <p:sldId id="1044" r:id="rId34"/>
    <p:sldId id="1045" r:id="rId35"/>
    <p:sldId id="1046" r:id="rId36"/>
    <p:sldId id="1047" r:id="rId37"/>
    <p:sldId id="1048" r:id="rId38"/>
    <p:sldId id="1049" r:id="rId39"/>
    <p:sldId id="1050" r:id="rId40"/>
    <p:sldId id="1051" r:id="rId41"/>
    <p:sldId id="1052" r:id="rId42"/>
    <p:sldId id="1053" r:id="rId43"/>
    <p:sldId id="1054" r:id="rId44"/>
    <p:sldId id="1006" r:id="rId45"/>
    <p:sldId id="1056" r:id="rId46"/>
    <p:sldId id="1057" r:id="rId47"/>
    <p:sldId id="1058" r:id="rId48"/>
    <p:sldId id="1059" r:id="rId49"/>
    <p:sldId id="1060" r:id="rId50"/>
    <p:sldId id="1061" r:id="rId51"/>
    <p:sldId id="1062" r:id="rId52"/>
    <p:sldId id="1063" r:id="rId53"/>
    <p:sldId id="1064" r:id="rId54"/>
    <p:sldId id="1065" r:id="rId55"/>
    <p:sldId id="1066" r:id="rId56"/>
    <p:sldId id="1068" r:id="rId57"/>
    <p:sldId id="1067" r:id="rId58"/>
    <p:sldId id="1069" r:id="rId59"/>
    <p:sldId id="1070" r:id="rId60"/>
    <p:sldId id="1071" r:id="rId61"/>
    <p:sldId id="1072" r:id="rId62"/>
    <p:sldId id="1073" r:id="rId63"/>
    <p:sldId id="1074" r:id="rId64"/>
    <p:sldId id="1075" r:id="rId65"/>
    <p:sldId id="1076" r:id="rId66"/>
    <p:sldId id="1077" r:id="rId67"/>
    <p:sldId id="1078" r:id="rId68"/>
    <p:sldId id="1079" r:id="rId69"/>
    <p:sldId id="1080" r:id="rId70"/>
    <p:sldId id="1081" r:id="rId71"/>
    <p:sldId id="1082" r:id="rId72"/>
    <p:sldId id="1083" r:id="rId73"/>
    <p:sldId id="1084" r:id="rId74"/>
    <p:sldId id="1085" r:id="rId75"/>
    <p:sldId id="1086" r:id="rId76"/>
    <p:sldId id="1087" r:id="rId77"/>
    <p:sldId id="1088" r:id="rId78"/>
    <p:sldId id="1089" r:id="rId79"/>
    <p:sldId id="1090" r:id="rId80"/>
    <p:sldId id="1091" r:id="rId81"/>
    <p:sldId id="1092" r:id="rId82"/>
    <p:sldId id="878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/>
        <a:ea typeface="+mn-ea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5" autoAdjust="0"/>
    <p:restoredTop sz="94258" autoAdjust="0"/>
  </p:normalViewPr>
  <p:slideViewPr>
    <p:cSldViewPr snapToGrid="0">
      <p:cViewPr varScale="1">
        <p:scale>
          <a:sx n="74" d="100"/>
          <a:sy n="74" d="100"/>
        </p:scale>
        <p:origin x="1814" y="72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MTANG@NAVER.COM" userId="750a74194929a6bb" providerId="LiveId" clId="{25DD41E7-F90E-4826-A827-A75E9F675DF7}"/>
    <pc:docChg chg="undo custSel addSld delSld modSld sldOrd">
      <pc:chgData name="ZAMTANG@NAVER.COM" userId="750a74194929a6bb" providerId="LiveId" clId="{25DD41E7-F90E-4826-A827-A75E9F675DF7}" dt="2025-01-15T09:03:11.761" v="1501" actId="20577"/>
      <pc:docMkLst>
        <pc:docMk/>
      </pc:docMkLst>
      <pc:sldChg chg="delSp modSp mod">
        <pc:chgData name="ZAMTANG@NAVER.COM" userId="750a74194929a6bb" providerId="LiveId" clId="{25DD41E7-F90E-4826-A827-A75E9F675DF7}" dt="2025-01-15T07:44:01.503" v="381"/>
        <pc:sldMkLst>
          <pc:docMk/>
          <pc:sldMk cId="0" sldId="605"/>
        </pc:sldMkLst>
        <pc:spChg chg="mod">
          <ac:chgData name="ZAMTANG@NAVER.COM" userId="750a74194929a6bb" providerId="LiveId" clId="{25DD41E7-F90E-4826-A827-A75E9F675DF7}" dt="2025-01-15T07:44:01.503" v="381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25DD41E7-F90E-4826-A827-A75E9F675DF7}" dt="2025-01-15T07:17:13.520" v="224" actId="20577"/>
          <ac:spMkLst>
            <pc:docMk/>
            <pc:sldMk cId="0" sldId="605"/>
            <ac:spMk id="3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5:27.324" v="116" actId="20577"/>
        <pc:sldMkLst>
          <pc:docMk/>
          <pc:sldMk cId="0" sldId="619"/>
        </pc:sldMkLst>
        <pc:spChg chg="mod">
          <ac:chgData name="ZAMTANG@NAVER.COM" userId="750a74194929a6bb" providerId="LiveId" clId="{25DD41E7-F90E-4826-A827-A75E9F675DF7}" dt="2025-01-15T07:15:27.324" v="116" actId="2057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6:56.823" v="163"/>
        <pc:sldMkLst>
          <pc:docMk/>
          <pc:sldMk cId="0" sldId="630"/>
        </pc:sldMkLst>
        <pc:spChg chg="mod">
          <ac:chgData name="ZAMTANG@NAVER.COM" userId="750a74194929a6bb" providerId="LiveId" clId="{25DD41E7-F90E-4826-A827-A75E9F675DF7}" dt="2025-01-15T07:16:56.823" v="163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4:53.791" v="111" actId="20577"/>
        <pc:sldMkLst>
          <pc:docMk/>
          <pc:sldMk cId="0" sldId="707"/>
        </pc:sldMkLst>
        <pc:spChg chg="mod">
          <ac:chgData name="ZAMTANG@NAVER.COM" userId="750a74194929a6bb" providerId="LiveId" clId="{25DD41E7-F90E-4826-A827-A75E9F675DF7}" dt="2025-01-15T07:14:53.791" v="111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17:05.730" v="190" actId="20577"/>
        <pc:sldMkLst>
          <pc:docMk/>
          <pc:sldMk cId="0" sldId="714"/>
        </pc:sldMkLst>
        <pc:spChg chg="mod">
          <ac:chgData name="ZAMTANG@NAVER.COM" userId="750a74194929a6bb" providerId="LiveId" clId="{25DD41E7-F90E-4826-A827-A75E9F675DF7}" dt="2025-01-15T07:17:05.730" v="190" actId="20577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7:44:17.426" v="383"/>
        <pc:sldMkLst>
          <pc:docMk/>
          <pc:sldMk cId="0" sldId="850"/>
        </pc:sldMkLst>
        <pc:spChg chg="mod">
          <ac:chgData name="ZAMTANG@NAVER.COM" userId="750a74194929a6bb" providerId="LiveId" clId="{25DD41E7-F90E-4826-A827-A75E9F675DF7}" dt="2025-01-15T07:44:17.426" v="383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25DD41E7-F90E-4826-A827-A75E9F675DF7}" dt="2025-01-15T08:20:11.124" v="796" actId="14100"/>
        <pc:sldMkLst>
          <pc:docMk/>
          <pc:sldMk cId="0" sldId="915"/>
        </pc:sldMkLst>
        <pc:spChg chg="mod">
          <ac:chgData name="ZAMTANG@NAVER.COM" userId="750a74194929a6bb" providerId="LiveId" clId="{25DD41E7-F90E-4826-A827-A75E9F675DF7}" dt="2025-01-15T08:20:11.124" v="796" actId="14100"/>
          <ac:spMkLst>
            <pc:docMk/>
            <pc:sldMk cId="0" sldId="915"/>
            <ac:spMk id="2" creationId="{00000000-0000-0000-0000-000000000000}"/>
          </ac:spMkLst>
        </pc:spChg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2069010203" sldId="934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267014427" sldId="935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4285467430" sldId="936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3898224185" sldId="937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1886016685" sldId="938"/>
        </pc:sldMkLst>
      </pc:sldChg>
      <pc:sldChg chg="del">
        <pc:chgData name="ZAMTANG@NAVER.COM" userId="750a74194929a6bb" providerId="LiveId" clId="{25DD41E7-F90E-4826-A827-A75E9F675DF7}" dt="2025-01-15T07:44:06.065" v="382" actId="47"/>
        <pc:sldMkLst>
          <pc:docMk/>
          <pc:sldMk cId="823856690" sldId="939"/>
        </pc:sldMkLst>
      </pc:sldChg>
      <pc:sldChg chg="modSp mod">
        <pc:chgData name="ZAMTANG@NAVER.COM" userId="750a74194929a6bb" providerId="LiveId" clId="{25DD41E7-F90E-4826-A827-A75E9F675DF7}" dt="2025-01-15T07:55:16.746" v="442" actId="1076"/>
        <pc:sldMkLst>
          <pc:docMk/>
          <pc:sldMk cId="3279730026" sldId="94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69588396" sldId="94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510356612" sldId="94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95849425" sldId="943"/>
        </pc:sldMkLst>
      </pc:sldChg>
      <pc:sldChg chg="modSp del mod">
        <pc:chgData name="ZAMTANG@NAVER.COM" userId="750a74194929a6bb" providerId="LiveId" clId="{25DD41E7-F90E-4826-A827-A75E9F675DF7}" dt="2025-01-15T08:21:44.670" v="817" actId="47"/>
        <pc:sldMkLst>
          <pc:docMk/>
          <pc:sldMk cId="1808450837" sldId="94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303722960" sldId="94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47940724" sldId="947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071477764" sldId="948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031159029" sldId="949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374753292" sldId="950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130188583" sldId="951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592320435" sldId="952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114929729" sldId="953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820019870" sldId="954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986801778" sldId="955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3138571630" sldId="956"/>
        </pc:sldMkLst>
      </pc:sldChg>
      <pc:sldChg chg="del">
        <pc:chgData name="ZAMTANG@NAVER.COM" userId="750a74194929a6bb" providerId="LiveId" clId="{25DD41E7-F90E-4826-A827-A75E9F675DF7}" dt="2025-01-15T07:56:40.035" v="454" actId="47"/>
        <pc:sldMkLst>
          <pc:docMk/>
          <pc:sldMk cId="2590678575" sldId="957"/>
        </pc:sldMkLst>
      </pc:sldChg>
      <pc:sldChg chg="addSp modSp del mod">
        <pc:chgData name="ZAMTANG@NAVER.COM" userId="750a74194929a6bb" providerId="LiveId" clId="{25DD41E7-F90E-4826-A827-A75E9F675DF7}" dt="2025-01-15T08:27:58.450" v="928" actId="47"/>
        <pc:sldMkLst>
          <pc:docMk/>
          <pc:sldMk cId="3177955768" sldId="958"/>
        </pc:sldMkLst>
      </pc:sldChg>
      <pc:sldChg chg="del">
        <pc:chgData name="ZAMTANG@NAVER.COM" userId="750a74194929a6bb" providerId="LiveId" clId="{25DD41E7-F90E-4826-A827-A75E9F675DF7}" dt="2025-01-15T08:21:44.670" v="817" actId="47"/>
        <pc:sldMkLst>
          <pc:docMk/>
          <pc:sldMk cId="2767873082" sldId="95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001187246" sldId="96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682856113" sldId="96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738783680" sldId="96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3785474" sldId="96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018187764" sldId="96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52489823" sldId="96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361668358" sldId="96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908124031" sldId="967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87152473" sldId="968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595301972" sldId="969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875951256" sldId="970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406846771" sldId="971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2676018764" sldId="972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571727277" sldId="973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891777707" sldId="974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3102202149" sldId="975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4250944990" sldId="976"/>
        </pc:sldMkLst>
      </pc:sldChg>
      <pc:sldChg chg="del">
        <pc:chgData name="ZAMTANG@NAVER.COM" userId="750a74194929a6bb" providerId="LiveId" clId="{25DD41E7-F90E-4826-A827-A75E9F675DF7}" dt="2025-01-15T08:21:49.392" v="818" actId="47"/>
        <pc:sldMkLst>
          <pc:docMk/>
          <pc:sldMk cId="1957286916" sldId="977"/>
        </pc:sldMkLst>
      </pc:sldChg>
      <pc:sldChg chg="addSp modSp add mod">
        <pc:chgData name="ZAMTANG@NAVER.COM" userId="750a74194929a6bb" providerId="LiveId" clId="{25DD41E7-F90E-4826-A827-A75E9F675DF7}" dt="2025-01-15T07:56:31.860" v="452" actId="1076"/>
        <pc:sldMkLst>
          <pc:docMk/>
          <pc:sldMk cId="1551639751" sldId="978"/>
        </pc:sldMkLst>
      </pc:sldChg>
      <pc:sldChg chg="delSp modSp add mod">
        <pc:chgData name="ZAMTANG@NAVER.COM" userId="750a74194929a6bb" providerId="LiveId" clId="{25DD41E7-F90E-4826-A827-A75E9F675DF7}" dt="2025-01-15T07:57:38.265" v="461" actId="1076"/>
        <pc:sldMkLst>
          <pc:docMk/>
          <pc:sldMk cId="2208615687" sldId="979"/>
        </pc:sldMkLst>
      </pc:sldChg>
      <pc:sldChg chg="addSp modSp add mod">
        <pc:chgData name="ZAMTANG@NAVER.COM" userId="750a74194929a6bb" providerId="LiveId" clId="{25DD41E7-F90E-4826-A827-A75E9F675DF7}" dt="2025-01-15T07:59:07.670" v="470" actId="14100"/>
        <pc:sldMkLst>
          <pc:docMk/>
          <pc:sldMk cId="150943247" sldId="980"/>
        </pc:sldMkLst>
      </pc:sldChg>
      <pc:sldChg chg="modSp add mod">
        <pc:chgData name="ZAMTANG@NAVER.COM" userId="750a74194929a6bb" providerId="LiveId" clId="{25DD41E7-F90E-4826-A827-A75E9F675DF7}" dt="2025-01-15T07:59:27.520" v="474" actId="20577"/>
        <pc:sldMkLst>
          <pc:docMk/>
          <pc:sldMk cId="288150461" sldId="981"/>
        </pc:sldMkLst>
      </pc:sldChg>
      <pc:sldChg chg="delSp modSp add mod">
        <pc:chgData name="ZAMTANG@NAVER.COM" userId="750a74194929a6bb" providerId="LiveId" clId="{25DD41E7-F90E-4826-A827-A75E9F675DF7}" dt="2025-01-15T08:01:49.741" v="517" actId="478"/>
        <pc:sldMkLst>
          <pc:docMk/>
          <pc:sldMk cId="3246589245" sldId="982"/>
        </pc:sldMkLst>
      </pc:sldChg>
      <pc:sldChg chg="addSp modSp add mod">
        <pc:chgData name="ZAMTANG@NAVER.COM" userId="750a74194929a6bb" providerId="LiveId" clId="{25DD41E7-F90E-4826-A827-A75E9F675DF7}" dt="2025-01-15T08:03:17.862" v="530" actId="14100"/>
        <pc:sldMkLst>
          <pc:docMk/>
          <pc:sldMk cId="1253508591" sldId="983"/>
        </pc:sldMkLst>
      </pc:sldChg>
      <pc:sldChg chg="addSp delSp modSp add mod">
        <pc:chgData name="ZAMTANG@NAVER.COM" userId="750a74194929a6bb" providerId="LiveId" clId="{25DD41E7-F90E-4826-A827-A75E9F675DF7}" dt="2025-01-15T08:05:27.224" v="571" actId="1076"/>
        <pc:sldMkLst>
          <pc:docMk/>
          <pc:sldMk cId="4187530216" sldId="984"/>
        </pc:sldMkLst>
      </pc:sldChg>
      <pc:sldChg chg="delSp modSp add mod">
        <pc:chgData name="ZAMTANG@NAVER.COM" userId="750a74194929a6bb" providerId="LiveId" clId="{25DD41E7-F90E-4826-A827-A75E9F675DF7}" dt="2025-01-15T08:06:46.239" v="585" actId="14100"/>
        <pc:sldMkLst>
          <pc:docMk/>
          <pc:sldMk cId="977616819" sldId="985"/>
        </pc:sldMkLst>
      </pc:sldChg>
      <pc:sldChg chg="modSp add mod">
        <pc:chgData name="ZAMTANG@NAVER.COM" userId="750a74194929a6bb" providerId="LiveId" clId="{25DD41E7-F90E-4826-A827-A75E9F675DF7}" dt="2025-01-15T08:08:57.738" v="602" actId="20577"/>
        <pc:sldMkLst>
          <pc:docMk/>
          <pc:sldMk cId="2757563955" sldId="986"/>
        </pc:sldMkLst>
      </pc:sldChg>
      <pc:sldChg chg="delSp modSp add mod">
        <pc:chgData name="ZAMTANG@NAVER.COM" userId="750a74194929a6bb" providerId="LiveId" clId="{25DD41E7-F90E-4826-A827-A75E9F675DF7}" dt="2025-01-15T08:10:08.630" v="662" actId="1076"/>
        <pc:sldMkLst>
          <pc:docMk/>
          <pc:sldMk cId="322163737" sldId="987"/>
        </pc:sldMkLst>
      </pc:sldChg>
      <pc:sldChg chg="addSp modSp add mod">
        <pc:chgData name="ZAMTANG@NAVER.COM" userId="750a74194929a6bb" providerId="LiveId" clId="{25DD41E7-F90E-4826-A827-A75E9F675DF7}" dt="2025-01-15T08:10:43.707" v="671" actId="14100"/>
        <pc:sldMkLst>
          <pc:docMk/>
          <pc:sldMk cId="633100230" sldId="988"/>
        </pc:sldMkLst>
      </pc:sldChg>
      <pc:sldChg chg="addSp modSp add mod">
        <pc:chgData name="ZAMTANG@NAVER.COM" userId="750a74194929a6bb" providerId="LiveId" clId="{25DD41E7-F90E-4826-A827-A75E9F675DF7}" dt="2025-01-15T08:12:29.210" v="686" actId="14100"/>
        <pc:sldMkLst>
          <pc:docMk/>
          <pc:sldMk cId="1051319790" sldId="989"/>
        </pc:sldMkLst>
      </pc:sldChg>
      <pc:sldChg chg="modSp add mod">
        <pc:chgData name="ZAMTANG@NAVER.COM" userId="750a74194929a6bb" providerId="LiveId" clId="{25DD41E7-F90E-4826-A827-A75E9F675DF7}" dt="2025-01-15T08:13:48.474" v="703" actId="14100"/>
        <pc:sldMkLst>
          <pc:docMk/>
          <pc:sldMk cId="1076754761" sldId="990"/>
        </pc:sldMkLst>
      </pc:sldChg>
      <pc:sldChg chg="delSp modSp add del mod">
        <pc:chgData name="ZAMTANG@NAVER.COM" userId="750a74194929a6bb" providerId="LiveId" clId="{25DD41E7-F90E-4826-A827-A75E9F675DF7}" dt="2025-01-15T08:14:50.329" v="716" actId="47"/>
        <pc:sldMkLst>
          <pc:docMk/>
          <pc:sldMk cId="2364485929" sldId="991"/>
        </pc:sldMkLst>
      </pc:sldChg>
      <pc:sldChg chg="delSp modSp add mod">
        <pc:chgData name="ZAMTANG@NAVER.COM" userId="750a74194929a6bb" providerId="LiveId" clId="{25DD41E7-F90E-4826-A827-A75E9F675DF7}" dt="2025-01-15T08:18:11.600" v="750" actId="20577"/>
        <pc:sldMkLst>
          <pc:docMk/>
          <pc:sldMk cId="673310879" sldId="992"/>
        </pc:sldMkLst>
      </pc:sldChg>
      <pc:sldChg chg="modSp add mod">
        <pc:chgData name="ZAMTANG@NAVER.COM" userId="750a74194929a6bb" providerId="LiveId" clId="{25DD41E7-F90E-4826-A827-A75E9F675DF7}" dt="2025-01-15T08:19:11.315" v="776" actId="14826"/>
        <pc:sldMkLst>
          <pc:docMk/>
          <pc:sldMk cId="1143911279" sldId="993"/>
        </pc:sldMkLst>
      </pc:sldChg>
      <pc:sldChg chg="add del">
        <pc:chgData name="ZAMTANG@NAVER.COM" userId="750a74194929a6bb" providerId="LiveId" clId="{25DD41E7-F90E-4826-A827-A75E9F675DF7}" dt="2025-01-15T08:18:26.228" v="752"/>
        <pc:sldMkLst>
          <pc:docMk/>
          <pc:sldMk cId="3949315476" sldId="993"/>
        </pc:sldMkLst>
      </pc:sldChg>
      <pc:sldChg chg="modSp add mod">
        <pc:chgData name="ZAMTANG@NAVER.COM" userId="750a74194929a6bb" providerId="LiveId" clId="{25DD41E7-F90E-4826-A827-A75E9F675DF7}" dt="2025-01-15T08:19:43.235" v="793" actId="14826"/>
        <pc:sldMkLst>
          <pc:docMk/>
          <pc:sldMk cId="3795024569" sldId="994"/>
        </pc:sldMkLst>
      </pc:sldChg>
      <pc:sldChg chg="addSp modSp add del mod">
        <pc:chgData name="ZAMTANG@NAVER.COM" userId="750a74194929a6bb" providerId="LiveId" clId="{25DD41E7-F90E-4826-A827-A75E9F675DF7}" dt="2025-01-15T08:27:58.450" v="928" actId="47"/>
        <pc:sldMkLst>
          <pc:docMk/>
          <pc:sldMk cId="2590478531" sldId="995"/>
        </pc:sldMkLst>
      </pc:sldChg>
      <pc:sldChg chg="delSp modSp add mod">
        <pc:chgData name="ZAMTANG@NAVER.COM" userId="750a74194929a6bb" providerId="LiveId" clId="{25DD41E7-F90E-4826-A827-A75E9F675DF7}" dt="2025-01-15T08:29:59.024" v="970"/>
        <pc:sldMkLst>
          <pc:docMk/>
          <pc:sldMk cId="2964005661" sldId="996"/>
        </pc:sldMkLst>
        <pc:spChg chg="mod">
          <ac:chgData name="ZAMTANG@NAVER.COM" userId="750a74194929a6bb" providerId="LiveId" clId="{25DD41E7-F90E-4826-A827-A75E9F675DF7}" dt="2025-01-15T08:29:59.024" v="970"/>
          <ac:spMkLst>
            <pc:docMk/>
            <pc:sldMk cId="2964005661" sldId="996"/>
            <ac:spMk id="2" creationId="{A717796E-C94E-391A-A816-A51A47641A88}"/>
          </ac:spMkLst>
        </pc:spChg>
        <pc:spChg chg="mod">
          <ac:chgData name="ZAMTANG@NAVER.COM" userId="750a74194929a6bb" providerId="LiveId" clId="{25DD41E7-F90E-4826-A827-A75E9F675DF7}" dt="2025-01-15T08:28:23.101" v="935" actId="20577"/>
          <ac:spMkLst>
            <pc:docMk/>
            <pc:sldMk cId="2964005661" sldId="996"/>
            <ac:spMk id="3" creationId="{CE6EABA9-03CE-E636-0831-697628A9CF96}"/>
          </ac:spMkLst>
        </pc:spChg>
      </pc:sldChg>
      <pc:sldChg chg="new del">
        <pc:chgData name="ZAMTANG@NAVER.COM" userId="750a74194929a6bb" providerId="LiveId" clId="{25DD41E7-F90E-4826-A827-A75E9F675DF7}" dt="2025-01-15T08:27:52.202" v="926" actId="47"/>
        <pc:sldMkLst>
          <pc:docMk/>
          <pc:sldMk cId="3367097289" sldId="996"/>
        </pc:sldMkLst>
      </pc:sldChg>
      <pc:sldChg chg="addSp modSp add mod">
        <pc:chgData name="ZAMTANG@NAVER.COM" userId="750a74194929a6bb" providerId="LiveId" clId="{25DD41E7-F90E-4826-A827-A75E9F675DF7}" dt="2025-01-15T08:31:07.205" v="984" actId="14100"/>
        <pc:sldMkLst>
          <pc:docMk/>
          <pc:sldMk cId="171415293" sldId="997"/>
        </pc:sldMkLst>
      </pc:sldChg>
      <pc:sldChg chg="modSp add mod">
        <pc:chgData name="ZAMTANG@NAVER.COM" userId="750a74194929a6bb" providerId="LiveId" clId="{25DD41E7-F90E-4826-A827-A75E9F675DF7}" dt="2025-01-15T08:32:53.616" v="1022" actId="14100"/>
        <pc:sldMkLst>
          <pc:docMk/>
          <pc:sldMk cId="1339155656" sldId="998"/>
        </pc:sldMkLst>
      </pc:sldChg>
      <pc:sldChg chg="add del">
        <pc:chgData name="ZAMTANG@NAVER.COM" userId="750a74194929a6bb" providerId="LiveId" clId="{25DD41E7-F90E-4826-A827-A75E9F675DF7}" dt="2025-01-15T08:33:09.083" v="1025" actId="47"/>
        <pc:sldMkLst>
          <pc:docMk/>
          <pc:sldMk cId="213272731" sldId="999"/>
        </pc:sldMkLst>
      </pc:sldChg>
      <pc:sldChg chg="modSp add mod">
        <pc:chgData name="ZAMTANG@NAVER.COM" userId="750a74194929a6bb" providerId="LiveId" clId="{25DD41E7-F90E-4826-A827-A75E9F675DF7}" dt="2025-01-15T09:03:11.761" v="1501" actId="20577"/>
        <pc:sldMkLst>
          <pc:docMk/>
          <pc:sldMk cId="1204776431" sldId="1000"/>
        </pc:sldMkLst>
      </pc:sldChg>
      <pc:sldChg chg="modSp add mod">
        <pc:chgData name="ZAMTANG@NAVER.COM" userId="750a74194929a6bb" providerId="LiveId" clId="{25DD41E7-F90E-4826-A827-A75E9F675DF7}" dt="2025-01-15T08:34:37.619" v="1069"/>
        <pc:sldMkLst>
          <pc:docMk/>
          <pc:sldMk cId="1699306659" sldId="1001"/>
        </pc:sldMkLst>
      </pc:sldChg>
      <pc:sldChg chg="delSp modSp add mod">
        <pc:chgData name="ZAMTANG@NAVER.COM" userId="750a74194929a6bb" providerId="LiveId" clId="{25DD41E7-F90E-4826-A827-A75E9F675DF7}" dt="2025-01-15T08:37:42.975" v="1085" actId="20577"/>
        <pc:sldMkLst>
          <pc:docMk/>
          <pc:sldMk cId="2145868218" sldId="1002"/>
        </pc:sldMkLst>
      </pc:sldChg>
      <pc:sldChg chg="addSp modSp add mod">
        <pc:chgData name="ZAMTANG@NAVER.COM" userId="750a74194929a6bb" providerId="LiveId" clId="{25DD41E7-F90E-4826-A827-A75E9F675DF7}" dt="2025-01-15T08:38:44.528" v="1103" actId="14100"/>
        <pc:sldMkLst>
          <pc:docMk/>
          <pc:sldMk cId="1768505451" sldId="1003"/>
        </pc:sldMkLst>
      </pc:sldChg>
      <pc:sldChg chg="addSp modSp add mod">
        <pc:chgData name="ZAMTANG@NAVER.COM" userId="750a74194929a6bb" providerId="LiveId" clId="{25DD41E7-F90E-4826-A827-A75E9F675DF7}" dt="2025-01-15T08:40:05.941" v="1117" actId="1076"/>
        <pc:sldMkLst>
          <pc:docMk/>
          <pc:sldMk cId="2408608146" sldId="1004"/>
        </pc:sldMkLst>
      </pc:sldChg>
      <pc:sldChg chg="delSp modSp add mod">
        <pc:chgData name="ZAMTANG@NAVER.COM" userId="750a74194929a6bb" providerId="LiveId" clId="{25DD41E7-F90E-4826-A827-A75E9F675DF7}" dt="2025-01-15T08:41:01.606" v="1131" actId="14100"/>
        <pc:sldMkLst>
          <pc:docMk/>
          <pc:sldMk cId="631483335" sldId="1005"/>
        </pc:sldMkLst>
      </pc:sldChg>
      <pc:sldChg chg="modSp add mod">
        <pc:chgData name="ZAMTANG@NAVER.COM" userId="750a74194929a6bb" providerId="LiveId" clId="{25DD41E7-F90E-4826-A827-A75E9F675DF7}" dt="2025-01-15T08:41:41.273" v="1137" actId="1076"/>
        <pc:sldMkLst>
          <pc:docMk/>
          <pc:sldMk cId="3279921659" sldId="1006"/>
        </pc:sldMkLst>
        <pc:spChg chg="mod">
          <ac:chgData name="ZAMTANG@NAVER.COM" userId="750a74194929a6bb" providerId="LiveId" clId="{25DD41E7-F90E-4826-A827-A75E9F675DF7}" dt="2025-01-15T08:41:41.273" v="1137" actId="1076"/>
          <ac:spMkLst>
            <pc:docMk/>
            <pc:sldMk cId="3279921659" sldId="1006"/>
            <ac:spMk id="2" creationId="{9F592D52-DD47-6A0B-9F80-E4B37B09D885}"/>
          </ac:spMkLst>
        </pc:spChg>
        <pc:spChg chg="mod">
          <ac:chgData name="ZAMTANG@NAVER.COM" userId="750a74194929a6bb" providerId="LiveId" clId="{25DD41E7-F90E-4826-A827-A75E9F675DF7}" dt="2025-01-15T08:41:14.804" v="1134" actId="20577"/>
          <ac:spMkLst>
            <pc:docMk/>
            <pc:sldMk cId="3279921659" sldId="1006"/>
            <ac:spMk id="3" creationId="{B6B717C8-2C48-ED50-AC3F-2E7B8E1BA8EF}"/>
          </ac:spMkLst>
        </pc:spChg>
      </pc:sldChg>
      <pc:sldChg chg="addSp modSp add mod">
        <pc:chgData name="ZAMTANG@NAVER.COM" userId="750a74194929a6bb" providerId="LiveId" clId="{25DD41E7-F90E-4826-A827-A75E9F675DF7}" dt="2025-01-15T08:44:38.472" v="1222" actId="1076"/>
        <pc:sldMkLst>
          <pc:docMk/>
          <pc:sldMk cId="1739194044" sldId="1007"/>
        </pc:sldMkLst>
      </pc:sldChg>
      <pc:sldChg chg="addSp modSp add mod ord">
        <pc:chgData name="ZAMTANG@NAVER.COM" userId="750a74194929a6bb" providerId="LiveId" clId="{25DD41E7-F90E-4826-A827-A75E9F675DF7}" dt="2025-01-15T08:42:34.345" v="1150"/>
        <pc:sldMkLst>
          <pc:docMk/>
          <pc:sldMk cId="4181348318" sldId="1008"/>
        </pc:sldMkLst>
      </pc:sldChg>
      <pc:sldChg chg="modSp add">
        <pc:chgData name="ZAMTANG@NAVER.COM" userId="750a74194929a6bb" providerId="LiveId" clId="{25DD41E7-F90E-4826-A827-A75E9F675DF7}" dt="2025-01-15T08:42:47.474" v="1152" actId="14826"/>
        <pc:sldMkLst>
          <pc:docMk/>
          <pc:sldMk cId="938901296" sldId="1009"/>
        </pc:sldMkLst>
      </pc:sldChg>
      <pc:sldChg chg="addSp modSp add mod">
        <pc:chgData name="ZAMTANG@NAVER.COM" userId="750a74194929a6bb" providerId="LiveId" clId="{25DD41E7-F90E-4826-A827-A75E9F675DF7}" dt="2025-01-15T08:46:15.310" v="1237" actId="14100"/>
        <pc:sldMkLst>
          <pc:docMk/>
          <pc:sldMk cId="1024904824" sldId="1010"/>
        </pc:sldMkLst>
      </pc:sldChg>
      <pc:sldChg chg="addSp modSp add mod">
        <pc:chgData name="ZAMTANG@NAVER.COM" userId="750a74194929a6bb" providerId="LiveId" clId="{25DD41E7-F90E-4826-A827-A75E9F675DF7}" dt="2025-01-15T08:48:13.342" v="1256" actId="14100"/>
        <pc:sldMkLst>
          <pc:docMk/>
          <pc:sldMk cId="1009691936" sldId="1011"/>
        </pc:sldMkLst>
      </pc:sldChg>
      <pc:sldChg chg="delSp modSp add mod">
        <pc:chgData name="ZAMTANG@NAVER.COM" userId="750a74194929a6bb" providerId="LiveId" clId="{25DD41E7-F90E-4826-A827-A75E9F675DF7}" dt="2025-01-15T08:49:18.160" v="1265" actId="1076"/>
        <pc:sldMkLst>
          <pc:docMk/>
          <pc:sldMk cId="3913631171" sldId="1012"/>
        </pc:sldMkLst>
      </pc:sldChg>
      <pc:sldChg chg="modSp add mod">
        <pc:chgData name="ZAMTANG@NAVER.COM" userId="750a74194929a6bb" providerId="LiveId" clId="{25DD41E7-F90E-4826-A827-A75E9F675DF7}" dt="2025-01-15T08:49:36.038" v="1270" actId="1076"/>
        <pc:sldMkLst>
          <pc:docMk/>
          <pc:sldMk cId="3099110964" sldId="1013"/>
        </pc:sldMkLst>
      </pc:sldChg>
      <pc:sldChg chg="modSp add mod">
        <pc:chgData name="ZAMTANG@NAVER.COM" userId="750a74194929a6bb" providerId="LiveId" clId="{25DD41E7-F90E-4826-A827-A75E9F675DF7}" dt="2025-01-15T08:49:59.126" v="1273" actId="12"/>
        <pc:sldMkLst>
          <pc:docMk/>
          <pc:sldMk cId="1211111240" sldId="1014"/>
        </pc:sldMkLst>
      </pc:sldChg>
      <pc:sldChg chg="modSp add mod">
        <pc:chgData name="ZAMTANG@NAVER.COM" userId="750a74194929a6bb" providerId="LiveId" clId="{25DD41E7-F90E-4826-A827-A75E9F675DF7}" dt="2025-01-15T08:50:57.417" v="1282"/>
        <pc:sldMkLst>
          <pc:docMk/>
          <pc:sldMk cId="1250929482" sldId="1015"/>
        </pc:sldMkLst>
      </pc:sldChg>
      <pc:sldChg chg="addSp modSp add mod">
        <pc:chgData name="ZAMTANG@NAVER.COM" userId="750a74194929a6bb" providerId="LiveId" clId="{25DD41E7-F90E-4826-A827-A75E9F675DF7}" dt="2025-01-15T08:52:44.661" v="1380" actId="12"/>
        <pc:sldMkLst>
          <pc:docMk/>
          <pc:sldMk cId="2410925963" sldId="1016"/>
        </pc:sldMkLst>
      </pc:sldChg>
      <pc:sldChg chg="addSp modSp add mod">
        <pc:chgData name="ZAMTANG@NAVER.COM" userId="750a74194929a6bb" providerId="LiveId" clId="{25DD41E7-F90E-4826-A827-A75E9F675DF7}" dt="2025-01-15T08:57:34.952" v="1441" actId="14100"/>
        <pc:sldMkLst>
          <pc:docMk/>
          <pc:sldMk cId="2271041143" sldId="1017"/>
        </pc:sldMkLst>
      </pc:sldChg>
      <pc:sldChg chg="delSp modSp add mod">
        <pc:chgData name="ZAMTANG@NAVER.COM" userId="750a74194929a6bb" providerId="LiveId" clId="{25DD41E7-F90E-4826-A827-A75E9F675DF7}" dt="2025-01-15T09:00:01.320" v="1478" actId="20577"/>
        <pc:sldMkLst>
          <pc:docMk/>
          <pc:sldMk cId="893990852" sldId="1018"/>
        </pc:sldMkLst>
      </pc:sldChg>
      <pc:sldChg chg="modSp add mod">
        <pc:chgData name="ZAMTANG@NAVER.COM" userId="750a74194929a6bb" providerId="LiveId" clId="{25DD41E7-F90E-4826-A827-A75E9F675DF7}" dt="2025-01-15T09:01:53.070" v="1492" actId="1076"/>
        <pc:sldMkLst>
          <pc:docMk/>
          <pc:sldMk cId="1854415120" sldId="1019"/>
        </pc:sldMkLst>
      </pc:sldChg>
    </pc:docChg>
  </pc:docChgLst>
  <pc:docChgLst>
    <pc:chgData name="ZAMTANG@NAVER.COM" userId="750a74194929a6bb" providerId="LiveId" clId="{8BC9C6FD-C030-4A97-B9A8-605D1B3BA8E4}"/>
    <pc:docChg chg="undo redo custSel addSld delSld modSld sldOrd">
      <pc:chgData name="ZAMTANG@NAVER.COM" userId="750a74194929a6bb" providerId="LiveId" clId="{8BC9C6FD-C030-4A97-B9A8-605D1B3BA8E4}" dt="2025-01-18T07:08:49.378" v="1507" actId="47"/>
      <pc:docMkLst>
        <pc:docMk/>
      </pc:docMkLst>
      <pc:sldChg chg="addSp modSp mod ord">
        <pc:chgData name="ZAMTANG@NAVER.COM" userId="750a74194929a6bb" providerId="LiveId" clId="{8BC9C6FD-C030-4A97-B9A8-605D1B3BA8E4}" dt="2025-01-18T05:04:27.883" v="216" actId="1076"/>
        <pc:sldMkLst>
          <pc:docMk/>
          <pc:sldMk cId="0" sldId="605"/>
        </pc:sldMkLst>
        <pc:spChg chg="mod">
          <ac:chgData name="ZAMTANG@NAVER.COM" userId="750a74194929a6bb" providerId="LiveId" clId="{8BC9C6FD-C030-4A97-B9A8-605D1B3BA8E4}" dt="2025-01-18T05:04:05.627" v="213" actId="20577"/>
          <ac:spMkLst>
            <pc:docMk/>
            <pc:sldMk cId="0" sldId="60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4:37:15.011" v="159"/>
          <ac:spMkLst>
            <pc:docMk/>
            <pc:sldMk cId="0" sldId="605"/>
            <ac:spMk id="3" creationId="{00000000-0000-0000-0000-000000000000}"/>
          </ac:spMkLst>
        </pc:spChg>
        <pc:picChg chg="add mod">
          <ac:chgData name="ZAMTANG@NAVER.COM" userId="750a74194929a6bb" providerId="LiveId" clId="{8BC9C6FD-C030-4A97-B9A8-605D1B3BA8E4}" dt="2025-01-18T05:04:27.883" v="216" actId="1076"/>
          <ac:picMkLst>
            <pc:docMk/>
            <pc:sldMk cId="0" sldId="605"/>
            <ac:picMk id="5" creationId="{066A97FC-3FCD-AC65-DF7A-E082C71C7D08}"/>
          </ac:picMkLst>
        </pc:picChg>
      </pc:sldChg>
      <pc:sldChg chg="modSp mod">
        <pc:chgData name="ZAMTANG@NAVER.COM" userId="750a74194929a6bb" providerId="LiveId" clId="{8BC9C6FD-C030-4A97-B9A8-605D1B3BA8E4}" dt="2025-01-18T04:35:29.897" v="97"/>
        <pc:sldMkLst>
          <pc:docMk/>
          <pc:sldMk cId="0" sldId="619"/>
        </pc:sldMkLst>
        <pc:spChg chg="mod">
          <ac:chgData name="ZAMTANG@NAVER.COM" userId="750a74194929a6bb" providerId="LiveId" clId="{8BC9C6FD-C030-4A97-B9A8-605D1B3BA8E4}" dt="2025-01-18T04:35:29.897" v="97"/>
          <ac:spMkLst>
            <pc:docMk/>
            <pc:sldMk cId="0" sldId="619"/>
            <ac:spMk id="7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0.647" v="147" actId="20577"/>
        <pc:sldMkLst>
          <pc:docMk/>
          <pc:sldMk cId="0" sldId="630"/>
        </pc:sldMkLst>
        <pc:spChg chg="mod">
          <ac:chgData name="ZAMTANG@NAVER.COM" userId="750a74194929a6bb" providerId="LiveId" clId="{8BC9C6FD-C030-4A97-B9A8-605D1B3BA8E4}" dt="2025-01-18T04:37:00.647" v="147" actId="20577"/>
          <ac:spMkLst>
            <pc:docMk/>
            <pc:sldMk cId="0" sldId="63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5:06.672" v="96" actId="20577"/>
        <pc:sldMkLst>
          <pc:docMk/>
          <pc:sldMk cId="0" sldId="707"/>
        </pc:sldMkLst>
        <pc:spChg chg="mod">
          <ac:chgData name="ZAMTANG@NAVER.COM" userId="750a74194929a6bb" providerId="LiveId" clId="{8BC9C6FD-C030-4A97-B9A8-605D1B3BA8E4}" dt="2025-01-18T04:35:06.672" v="96" actId="20577"/>
          <ac:spMkLst>
            <pc:docMk/>
            <pc:sldMk cId="0" sldId="707"/>
            <ac:spMk id="8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4:37:08.589" v="158"/>
        <pc:sldMkLst>
          <pc:docMk/>
          <pc:sldMk cId="0" sldId="714"/>
        </pc:sldMkLst>
        <pc:spChg chg="mod">
          <ac:chgData name="ZAMTANG@NAVER.COM" userId="750a74194929a6bb" providerId="LiveId" clId="{8BC9C6FD-C030-4A97-B9A8-605D1B3BA8E4}" dt="2025-01-18T04:37:08.589" v="158"/>
          <ac:spMkLst>
            <pc:docMk/>
            <pc:sldMk cId="0" sldId="714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23:23.611" v="262"/>
        <pc:sldMkLst>
          <pc:docMk/>
          <pc:sldMk cId="0" sldId="850"/>
        </pc:sldMkLst>
        <pc:spChg chg="mod">
          <ac:chgData name="ZAMTANG@NAVER.COM" userId="750a74194929a6bb" providerId="LiveId" clId="{8BC9C6FD-C030-4A97-B9A8-605D1B3BA8E4}" dt="2025-01-18T05:23:23.611" v="262"/>
          <ac:spMkLst>
            <pc:docMk/>
            <pc:sldMk cId="0" sldId="850"/>
            <ac:spMk id="2" creationId="{00000000-0000-0000-0000-000000000000}"/>
          </ac:spMkLst>
        </pc:spChg>
      </pc:sldChg>
      <pc:sldChg chg="modSp mod">
        <pc:chgData name="ZAMTANG@NAVER.COM" userId="750a74194929a6bb" providerId="LiveId" clId="{8BC9C6FD-C030-4A97-B9A8-605D1B3BA8E4}" dt="2025-01-18T05:49:04.823" v="532" actId="1076"/>
        <pc:sldMkLst>
          <pc:docMk/>
          <pc:sldMk cId="0" sldId="915"/>
        </pc:sldMkLst>
        <pc:spChg chg="mod">
          <ac:chgData name="ZAMTANG@NAVER.COM" userId="750a74194929a6bb" providerId="LiveId" clId="{8BC9C6FD-C030-4A97-B9A8-605D1B3BA8E4}" dt="2025-01-18T05:48:59.145" v="531" actId="20577"/>
          <ac:spMkLst>
            <pc:docMk/>
            <pc:sldMk cId="0" sldId="915"/>
            <ac:spMk id="2" creationId="{00000000-0000-0000-0000-000000000000}"/>
          </ac:spMkLst>
        </pc:spChg>
        <pc:spChg chg="mod">
          <ac:chgData name="ZAMTANG@NAVER.COM" userId="750a74194929a6bb" providerId="LiveId" clId="{8BC9C6FD-C030-4A97-B9A8-605D1B3BA8E4}" dt="2025-01-18T05:49:04.823" v="532" actId="1076"/>
          <ac:spMkLst>
            <pc:docMk/>
            <pc:sldMk cId="0" sldId="915"/>
            <ac:spMk id="3" creationId="{00000000-0000-0000-0000-000000000000}"/>
          </ac:spMkLst>
        </pc:spChg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79730026" sldId="94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51639751" sldId="97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208615687" sldId="97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50943247" sldId="98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88150461" sldId="981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46589245" sldId="98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253508591" sldId="98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4187530216" sldId="984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977616819" sldId="985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2757563955" sldId="986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22163737" sldId="987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33100230" sldId="988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51319790" sldId="989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076754761" sldId="990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673310879" sldId="992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1143911279" sldId="993"/>
        </pc:sldMkLst>
      </pc:sldChg>
      <pc:sldChg chg="del">
        <pc:chgData name="ZAMTANG@NAVER.COM" userId="750a74194929a6bb" providerId="LiveId" clId="{8BC9C6FD-C030-4A97-B9A8-605D1B3BA8E4}" dt="2025-01-18T05:24:19.511" v="268" actId="47"/>
        <pc:sldMkLst>
          <pc:docMk/>
          <pc:sldMk cId="3795024569" sldId="994"/>
        </pc:sldMkLst>
      </pc:sldChg>
      <pc:sldChg chg="delSp modSp mod">
        <pc:chgData name="ZAMTANG@NAVER.COM" userId="750a74194929a6bb" providerId="LiveId" clId="{8BC9C6FD-C030-4A97-B9A8-605D1B3BA8E4}" dt="2025-01-18T05:51:46.547" v="555" actId="12"/>
        <pc:sldMkLst>
          <pc:docMk/>
          <pc:sldMk cId="2964005661" sldId="996"/>
        </pc:sldMkLst>
        <pc:spChg chg="mod">
          <ac:chgData name="ZAMTANG@NAVER.COM" userId="750a74194929a6bb" providerId="LiveId" clId="{8BC9C6FD-C030-4A97-B9A8-605D1B3BA8E4}" dt="2025-01-18T05:51:46.547" v="555" actId="12"/>
          <ac:spMkLst>
            <pc:docMk/>
            <pc:sldMk cId="2964005661" sldId="996"/>
            <ac:spMk id="2" creationId="{A717796E-C94E-391A-A816-A51A47641A88}"/>
          </ac:spMkLst>
        </pc:spChg>
        <pc:spChg chg="mod">
          <ac:chgData name="ZAMTANG@NAVER.COM" userId="750a74194929a6bb" providerId="LiveId" clId="{8BC9C6FD-C030-4A97-B9A8-605D1B3BA8E4}" dt="2025-01-18T05:49:18.864" v="534" actId="403"/>
          <ac:spMkLst>
            <pc:docMk/>
            <pc:sldMk cId="2964005661" sldId="996"/>
            <ac:spMk id="3" creationId="{CE6EABA9-03CE-E636-0831-697628A9CF96}"/>
          </ac:spMkLst>
        </pc:spChg>
        <pc:picChg chg="del">
          <ac:chgData name="ZAMTANG@NAVER.COM" userId="750a74194929a6bb" providerId="LiveId" clId="{8BC9C6FD-C030-4A97-B9A8-605D1B3BA8E4}" dt="2025-01-18T05:51:29.664" v="544" actId="478"/>
          <ac:picMkLst>
            <pc:docMk/>
            <pc:sldMk cId="2964005661" sldId="996"/>
            <ac:picMk id="5" creationId="{2CF971C9-DA41-8220-EB8B-685F90C72DF5}"/>
          </ac:picMkLst>
        </pc:picChg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1415293" sldId="997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339155656" sldId="998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204776431" sldId="1000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699306659" sldId="1001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145868218" sldId="1002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1768505451" sldId="1003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2408608146" sldId="1004"/>
        </pc:sldMkLst>
      </pc:sldChg>
      <pc:sldChg chg="del">
        <pc:chgData name="ZAMTANG@NAVER.COM" userId="750a74194929a6bb" providerId="LiveId" clId="{8BC9C6FD-C030-4A97-B9A8-605D1B3BA8E4}" dt="2025-01-18T05:49:24.767" v="535" actId="47"/>
        <pc:sldMkLst>
          <pc:docMk/>
          <pc:sldMk cId="631483335" sldId="1005"/>
        </pc:sldMkLst>
      </pc:sldChg>
      <pc:sldChg chg="modSp mod">
        <pc:chgData name="ZAMTANG@NAVER.COM" userId="750a74194929a6bb" providerId="LiveId" clId="{8BC9C6FD-C030-4A97-B9A8-605D1B3BA8E4}" dt="2025-01-18T06:11:40.815" v="799" actId="1076"/>
        <pc:sldMkLst>
          <pc:docMk/>
          <pc:sldMk cId="3279921659" sldId="1006"/>
        </pc:sldMkLst>
        <pc:spChg chg="mod">
          <ac:chgData name="ZAMTANG@NAVER.COM" userId="750a74194929a6bb" providerId="LiveId" clId="{8BC9C6FD-C030-4A97-B9A8-605D1B3BA8E4}" dt="2025-01-18T06:11:40.815" v="799" actId="1076"/>
          <ac:spMkLst>
            <pc:docMk/>
            <pc:sldMk cId="3279921659" sldId="1006"/>
            <ac:spMk id="2" creationId="{9F592D52-DD47-6A0B-9F80-E4B37B09D885}"/>
          </ac:spMkLst>
        </pc:spChg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739194044" sldId="100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4181348318" sldId="100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938901296" sldId="1009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24904824" sldId="1010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009691936" sldId="1011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913631171" sldId="1012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3099110964" sldId="1013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11111240" sldId="1014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250929482" sldId="1015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410925963" sldId="1016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2271041143" sldId="1017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893990852" sldId="1018"/>
        </pc:sldMkLst>
      </pc:sldChg>
      <pc:sldChg chg="del">
        <pc:chgData name="ZAMTANG@NAVER.COM" userId="750a74194929a6bb" providerId="LiveId" clId="{8BC9C6FD-C030-4A97-B9A8-605D1B3BA8E4}" dt="2025-01-18T06:12:07.864" v="808" actId="47"/>
        <pc:sldMkLst>
          <pc:docMk/>
          <pc:sldMk cId="1854415120" sldId="1019"/>
        </pc:sldMkLst>
      </pc:sldChg>
      <pc:sldChg chg="modSp add mod">
        <pc:chgData name="ZAMTANG@NAVER.COM" userId="750a74194929a6bb" providerId="LiveId" clId="{8BC9C6FD-C030-4A97-B9A8-605D1B3BA8E4}" dt="2025-01-18T04:59:20.387" v="171" actId="12"/>
        <pc:sldMkLst>
          <pc:docMk/>
          <pc:sldMk cId="2892029999" sldId="1020"/>
        </pc:sldMkLst>
        <pc:spChg chg="mod">
          <ac:chgData name="ZAMTANG@NAVER.COM" userId="750a74194929a6bb" providerId="LiveId" clId="{8BC9C6FD-C030-4A97-B9A8-605D1B3BA8E4}" dt="2025-01-18T04:59:20.387" v="171" actId="12"/>
          <ac:spMkLst>
            <pc:docMk/>
            <pc:sldMk cId="2892029999" sldId="1020"/>
            <ac:spMk id="2" creationId="{E2FB4A22-E4E7-C17F-58F8-A411EC4B144F}"/>
          </ac:spMkLst>
        </pc:spChg>
      </pc:sldChg>
      <pc:sldChg chg="modSp add mod">
        <pc:chgData name="ZAMTANG@NAVER.COM" userId="750a74194929a6bb" providerId="LiveId" clId="{8BC9C6FD-C030-4A97-B9A8-605D1B3BA8E4}" dt="2025-01-18T05:18:31.254" v="231" actId="1076"/>
        <pc:sldMkLst>
          <pc:docMk/>
          <pc:sldMk cId="3625808134" sldId="1021"/>
        </pc:sldMkLst>
        <pc:spChg chg="mod">
          <ac:chgData name="ZAMTANG@NAVER.COM" userId="750a74194929a6bb" providerId="LiveId" clId="{8BC9C6FD-C030-4A97-B9A8-605D1B3BA8E4}" dt="2025-01-18T05:18:16.808" v="226" actId="113"/>
          <ac:spMkLst>
            <pc:docMk/>
            <pc:sldMk cId="3625808134" sldId="1021"/>
            <ac:spMk id="2" creationId="{EDBBA9E1-509C-BF31-2C5A-5BBB61380CA9}"/>
          </ac:spMkLst>
        </pc:spChg>
        <pc:picChg chg="mod">
          <ac:chgData name="ZAMTANG@NAVER.COM" userId="750a74194929a6bb" providerId="LiveId" clId="{8BC9C6FD-C030-4A97-B9A8-605D1B3BA8E4}" dt="2025-01-18T05:18:31.254" v="231" actId="1076"/>
          <ac:picMkLst>
            <pc:docMk/>
            <pc:sldMk cId="3625808134" sldId="1021"/>
            <ac:picMk id="5" creationId="{4ABD0156-7266-E99E-20D1-40EDF88679E0}"/>
          </ac:picMkLst>
        </pc:picChg>
      </pc:sldChg>
      <pc:sldChg chg="delSp modSp add mod">
        <pc:chgData name="ZAMTANG@NAVER.COM" userId="750a74194929a6bb" providerId="LiveId" clId="{8BC9C6FD-C030-4A97-B9A8-605D1B3BA8E4}" dt="2025-01-18T05:22:56.417" v="258" actId="15"/>
        <pc:sldMkLst>
          <pc:docMk/>
          <pc:sldMk cId="1877175195" sldId="1022"/>
        </pc:sldMkLst>
        <pc:spChg chg="mod">
          <ac:chgData name="ZAMTANG@NAVER.COM" userId="750a74194929a6bb" providerId="LiveId" clId="{8BC9C6FD-C030-4A97-B9A8-605D1B3BA8E4}" dt="2025-01-18T05:22:56.417" v="258" actId="15"/>
          <ac:spMkLst>
            <pc:docMk/>
            <pc:sldMk cId="1877175195" sldId="1022"/>
            <ac:spMk id="2" creationId="{433E3FB4-A1C5-6B29-CD06-2AC267809E55}"/>
          </ac:spMkLst>
        </pc:spChg>
        <pc:picChg chg="del">
          <ac:chgData name="ZAMTANG@NAVER.COM" userId="750a74194929a6bb" providerId="LiveId" clId="{8BC9C6FD-C030-4A97-B9A8-605D1B3BA8E4}" dt="2025-01-18T05:20:21.469" v="253" actId="478"/>
          <ac:picMkLst>
            <pc:docMk/>
            <pc:sldMk cId="1877175195" sldId="1022"/>
            <ac:picMk id="5" creationId="{1B514B1E-6714-2505-1A09-8484A78CEA8C}"/>
          </ac:picMkLst>
        </pc:picChg>
      </pc:sldChg>
      <pc:sldChg chg="addSp modSp add mod ord">
        <pc:chgData name="ZAMTANG@NAVER.COM" userId="750a74194929a6bb" providerId="LiveId" clId="{8BC9C6FD-C030-4A97-B9A8-605D1B3BA8E4}" dt="2025-01-18T05:27:13.176" v="302" actId="1076"/>
        <pc:sldMkLst>
          <pc:docMk/>
          <pc:sldMk cId="1666035923" sldId="1023"/>
        </pc:sldMkLst>
        <pc:spChg chg="mod">
          <ac:chgData name="ZAMTANG@NAVER.COM" userId="750a74194929a6bb" providerId="LiveId" clId="{8BC9C6FD-C030-4A97-B9A8-605D1B3BA8E4}" dt="2025-01-18T05:26:56.341" v="299" actId="20577"/>
          <ac:spMkLst>
            <pc:docMk/>
            <pc:sldMk cId="1666035923" sldId="1023"/>
            <ac:spMk id="2" creationId="{DF2D5BA2-E3A7-7AB5-7641-C43B44C8CFFF}"/>
          </ac:spMkLst>
        </pc:spChg>
        <pc:spChg chg="mod">
          <ac:chgData name="ZAMTANG@NAVER.COM" userId="750a74194929a6bb" providerId="LiveId" clId="{8BC9C6FD-C030-4A97-B9A8-605D1B3BA8E4}" dt="2025-01-18T05:23:28.775" v="266"/>
          <ac:spMkLst>
            <pc:docMk/>
            <pc:sldMk cId="1666035923" sldId="1023"/>
            <ac:spMk id="3" creationId="{E4203BE1-8FD9-EF89-418D-525F13A7FE95}"/>
          </ac:spMkLst>
        </pc:spChg>
        <pc:picChg chg="add mod">
          <ac:chgData name="ZAMTANG@NAVER.COM" userId="750a74194929a6bb" providerId="LiveId" clId="{8BC9C6FD-C030-4A97-B9A8-605D1B3BA8E4}" dt="2025-01-18T05:27:13.176" v="302" actId="1076"/>
          <ac:picMkLst>
            <pc:docMk/>
            <pc:sldMk cId="1666035923" sldId="1023"/>
            <ac:picMk id="5" creationId="{5E564F78-8C53-4F25-8C93-BB206C226CC4}"/>
          </ac:picMkLst>
        </pc:picChg>
      </pc:sldChg>
      <pc:sldChg chg="addSp modSp add mod ord">
        <pc:chgData name="ZAMTANG@NAVER.COM" userId="750a74194929a6bb" providerId="LiveId" clId="{8BC9C6FD-C030-4A97-B9A8-605D1B3BA8E4}" dt="2025-01-18T05:25:45.103" v="285"/>
        <pc:sldMkLst>
          <pc:docMk/>
          <pc:sldMk cId="684531220" sldId="1024"/>
        </pc:sldMkLst>
        <pc:spChg chg="mod">
          <ac:chgData name="ZAMTANG@NAVER.COM" userId="750a74194929a6bb" providerId="LiveId" clId="{8BC9C6FD-C030-4A97-B9A8-605D1B3BA8E4}" dt="2025-01-18T05:25:45.103" v="285"/>
          <ac:spMkLst>
            <pc:docMk/>
            <pc:sldMk cId="684531220" sldId="1024"/>
            <ac:spMk id="2" creationId="{8420BB91-F9CD-3225-43B6-39C883A5A787}"/>
          </ac:spMkLst>
        </pc:spChg>
        <pc:picChg chg="add mod">
          <ac:chgData name="ZAMTANG@NAVER.COM" userId="750a74194929a6bb" providerId="LiveId" clId="{8BC9C6FD-C030-4A97-B9A8-605D1B3BA8E4}" dt="2025-01-18T05:25:15.867" v="283" actId="1076"/>
          <ac:picMkLst>
            <pc:docMk/>
            <pc:sldMk cId="684531220" sldId="1024"/>
            <ac:picMk id="5" creationId="{CEA931A3-984F-4E29-86A3-0E74F909F9E2}"/>
          </ac:picMkLst>
        </pc:picChg>
      </pc:sldChg>
      <pc:sldChg chg="modSp add mod">
        <pc:chgData name="ZAMTANG@NAVER.COM" userId="750a74194929a6bb" providerId="LiveId" clId="{8BC9C6FD-C030-4A97-B9A8-605D1B3BA8E4}" dt="2025-01-18T05:28:08.399" v="313" actId="1076"/>
        <pc:sldMkLst>
          <pc:docMk/>
          <pc:sldMk cId="1392849524" sldId="1025"/>
        </pc:sldMkLst>
        <pc:spChg chg="mod">
          <ac:chgData name="ZAMTANG@NAVER.COM" userId="750a74194929a6bb" providerId="LiveId" clId="{8BC9C6FD-C030-4A97-B9A8-605D1B3BA8E4}" dt="2025-01-18T05:27:42.347" v="306" actId="20577"/>
          <ac:spMkLst>
            <pc:docMk/>
            <pc:sldMk cId="1392849524" sldId="1025"/>
            <ac:spMk id="2" creationId="{98C0873E-A8F4-1CBE-D181-7B5F9C1C8A1F}"/>
          </ac:spMkLst>
        </pc:spChg>
        <pc:picChg chg="mod">
          <ac:chgData name="ZAMTANG@NAVER.COM" userId="750a74194929a6bb" providerId="LiveId" clId="{8BC9C6FD-C030-4A97-B9A8-605D1B3BA8E4}" dt="2025-01-18T05:28:08.399" v="313" actId="1076"/>
          <ac:picMkLst>
            <pc:docMk/>
            <pc:sldMk cId="1392849524" sldId="1025"/>
            <ac:picMk id="5" creationId="{4DD7DB2A-0533-402D-1AAE-028DF7F58A80}"/>
          </ac:picMkLst>
        </pc:picChg>
      </pc:sldChg>
      <pc:sldChg chg="modSp add mod">
        <pc:chgData name="ZAMTANG@NAVER.COM" userId="750a74194929a6bb" providerId="LiveId" clId="{8BC9C6FD-C030-4A97-B9A8-605D1B3BA8E4}" dt="2025-01-18T05:29:26.514" v="322" actId="1076"/>
        <pc:sldMkLst>
          <pc:docMk/>
          <pc:sldMk cId="222048362" sldId="1026"/>
        </pc:sldMkLst>
        <pc:spChg chg="mod">
          <ac:chgData name="ZAMTANG@NAVER.COM" userId="750a74194929a6bb" providerId="LiveId" clId="{8BC9C6FD-C030-4A97-B9A8-605D1B3BA8E4}" dt="2025-01-18T05:29:09.298" v="319"/>
          <ac:spMkLst>
            <pc:docMk/>
            <pc:sldMk cId="222048362" sldId="1026"/>
            <ac:spMk id="2" creationId="{0FCD84D4-B8A2-2251-EA57-7B95DAA7772F}"/>
          </ac:spMkLst>
        </pc:spChg>
        <pc:picChg chg="mod">
          <ac:chgData name="ZAMTANG@NAVER.COM" userId="750a74194929a6bb" providerId="LiveId" clId="{8BC9C6FD-C030-4A97-B9A8-605D1B3BA8E4}" dt="2025-01-18T05:29:26.514" v="322" actId="1076"/>
          <ac:picMkLst>
            <pc:docMk/>
            <pc:sldMk cId="222048362" sldId="1026"/>
            <ac:picMk id="5" creationId="{DF232CBE-6FD2-9ECF-1772-9157C0BAF579}"/>
          </ac:picMkLst>
        </pc:picChg>
      </pc:sldChg>
      <pc:sldChg chg="addSp modSp add mod">
        <pc:chgData name="ZAMTANG@NAVER.COM" userId="750a74194929a6bb" providerId="LiveId" clId="{8BC9C6FD-C030-4A97-B9A8-605D1B3BA8E4}" dt="2025-01-18T05:31:48.959" v="342" actId="255"/>
        <pc:sldMkLst>
          <pc:docMk/>
          <pc:sldMk cId="2032334739" sldId="1027"/>
        </pc:sldMkLst>
        <pc:spChg chg="mod">
          <ac:chgData name="ZAMTANG@NAVER.COM" userId="750a74194929a6bb" providerId="LiveId" clId="{8BC9C6FD-C030-4A97-B9A8-605D1B3BA8E4}" dt="2025-01-18T05:30:05.412" v="326" actId="20577"/>
          <ac:spMkLst>
            <pc:docMk/>
            <pc:sldMk cId="2032334739" sldId="1027"/>
            <ac:spMk id="2" creationId="{B134B515-12BC-0836-6632-8EFEA8BA402E}"/>
          </ac:spMkLst>
        </pc:spChg>
        <pc:spChg chg="add mod">
          <ac:chgData name="ZAMTANG@NAVER.COM" userId="750a74194929a6bb" providerId="LiveId" clId="{8BC9C6FD-C030-4A97-B9A8-605D1B3BA8E4}" dt="2025-01-18T05:31:48.959" v="342" actId="255"/>
          <ac:spMkLst>
            <pc:docMk/>
            <pc:sldMk cId="2032334739" sldId="1027"/>
            <ac:spMk id="4" creationId="{5A5A45B2-A287-3F1C-5E95-B6DC08D6611D}"/>
          </ac:spMkLst>
        </pc:spChg>
        <pc:picChg chg="mod">
          <ac:chgData name="ZAMTANG@NAVER.COM" userId="750a74194929a6bb" providerId="LiveId" clId="{8BC9C6FD-C030-4A97-B9A8-605D1B3BA8E4}" dt="2025-01-18T05:31:36.343" v="340" actId="14100"/>
          <ac:picMkLst>
            <pc:docMk/>
            <pc:sldMk cId="2032334739" sldId="1027"/>
            <ac:picMk id="5" creationId="{2C1417AF-98F6-7618-8755-71860F715D46}"/>
          </ac:picMkLst>
        </pc:picChg>
      </pc:sldChg>
      <pc:sldChg chg="modSp add mod">
        <pc:chgData name="ZAMTANG@NAVER.COM" userId="750a74194929a6bb" providerId="LiveId" clId="{8BC9C6FD-C030-4A97-B9A8-605D1B3BA8E4}" dt="2025-01-18T05:33:25.948" v="353" actId="14100"/>
        <pc:sldMkLst>
          <pc:docMk/>
          <pc:sldMk cId="2523853655" sldId="1028"/>
        </pc:sldMkLst>
        <pc:spChg chg="mod">
          <ac:chgData name="ZAMTANG@NAVER.COM" userId="750a74194929a6bb" providerId="LiveId" clId="{8BC9C6FD-C030-4A97-B9A8-605D1B3BA8E4}" dt="2025-01-18T05:32:01.104" v="344" actId="20577"/>
          <ac:spMkLst>
            <pc:docMk/>
            <pc:sldMk cId="2523853655" sldId="1028"/>
            <ac:spMk id="2" creationId="{EB8C1DEF-4303-E8C9-3EB7-C9B01A37FCE9}"/>
          </ac:spMkLst>
        </pc:spChg>
        <pc:spChg chg="mod">
          <ac:chgData name="ZAMTANG@NAVER.COM" userId="750a74194929a6bb" providerId="LiveId" clId="{8BC9C6FD-C030-4A97-B9A8-605D1B3BA8E4}" dt="2025-01-18T05:33:25.948" v="353" actId="14100"/>
          <ac:spMkLst>
            <pc:docMk/>
            <pc:sldMk cId="2523853655" sldId="1028"/>
            <ac:spMk id="4" creationId="{61689C10-D9BD-49E0-F490-4F908494F1A9}"/>
          </ac:spMkLst>
        </pc:spChg>
        <pc:picChg chg="mod">
          <ac:chgData name="ZAMTANG@NAVER.COM" userId="750a74194929a6bb" providerId="LiveId" clId="{8BC9C6FD-C030-4A97-B9A8-605D1B3BA8E4}" dt="2025-01-18T05:32:29.545" v="350" actId="1076"/>
          <ac:picMkLst>
            <pc:docMk/>
            <pc:sldMk cId="2523853655" sldId="1028"/>
            <ac:picMk id="5" creationId="{46D6C976-F7A9-C719-D3CF-3317B2C82B9D}"/>
          </ac:picMkLst>
        </pc:picChg>
      </pc:sldChg>
      <pc:sldChg chg="addSp modSp add mod">
        <pc:chgData name="ZAMTANG@NAVER.COM" userId="750a74194929a6bb" providerId="LiveId" clId="{8BC9C6FD-C030-4A97-B9A8-605D1B3BA8E4}" dt="2025-01-18T05:35:22.821" v="371" actId="1076"/>
        <pc:sldMkLst>
          <pc:docMk/>
          <pc:sldMk cId="1008041339" sldId="1029"/>
        </pc:sldMkLst>
        <pc:spChg chg="mod">
          <ac:chgData name="ZAMTANG@NAVER.COM" userId="750a74194929a6bb" providerId="LiveId" clId="{8BC9C6FD-C030-4A97-B9A8-605D1B3BA8E4}" dt="2025-01-18T05:34:59.159" v="366"/>
          <ac:spMkLst>
            <pc:docMk/>
            <pc:sldMk cId="1008041339" sldId="1029"/>
            <ac:spMk id="4" creationId="{F54176AF-6E13-5198-3290-1E60C1A4522C}"/>
          </ac:spMkLst>
        </pc:spChg>
        <pc:picChg chg="mod">
          <ac:chgData name="ZAMTANG@NAVER.COM" userId="750a74194929a6bb" providerId="LiveId" clId="{8BC9C6FD-C030-4A97-B9A8-605D1B3BA8E4}" dt="2025-01-18T05:34:10.202" v="360" actId="1076"/>
          <ac:picMkLst>
            <pc:docMk/>
            <pc:sldMk cId="1008041339" sldId="1029"/>
            <ac:picMk id="5" creationId="{0F6A507A-AEB6-5A66-08F6-99E24BBE35AD}"/>
          </ac:picMkLst>
        </pc:picChg>
        <pc:picChg chg="add mod">
          <ac:chgData name="ZAMTANG@NAVER.COM" userId="750a74194929a6bb" providerId="LiveId" clId="{8BC9C6FD-C030-4A97-B9A8-605D1B3BA8E4}" dt="2025-01-18T05:34:27.447" v="365" actId="1076"/>
          <ac:picMkLst>
            <pc:docMk/>
            <pc:sldMk cId="1008041339" sldId="1029"/>
            <ac:picMk id="7" creationId="{8E48C273-F962-D958-B8DD-1EFD00D7F8D3}"/>
          </ac:picMkLst>
        </pc:picChg>
        <pc:picChg chg="add mod">
          <ac:chgData name="ZAMTANG@NAVER.COM" userId="750a74194929a6bb" providerId="LiveId" clId="{8BC9C6FD-C030-4A97-B9A8-605D1B3BA8E4}" dt="2025-01-18T05:35:22.821" v="371" actId="1076"/>
          <ac:picMkLst>
            <pc:docMk/>
            <pc:sldMk cId="1008041339" sldId="1029"/>
            <ac:picMk id="9" creationId="{1DA1118B-985D-978B-2567-50DD2A3007FD}"/>
          </ac:picMkLst>
        </pc:picChg>
      </pc:sldChg>
      <pc:sldChg chg="add del">
        <pc:chgData name="ZAMTANG@NAVER.COM" userId="750a74194929a6bb" providerId="LiveId" clId="{8BC9C6FD-C030-4A97-B9A8-605D1B3BA8E4}" dt="2025-01-18T05:33:35.644" v="355"/>
        <pc:sldMkLst>
          <pc:docMk/>
          <pc:sldMk cId="1319988544" sldId="1029"/>
        </pc:sldMkLst>
      </pc:sldChg>
      <pc:sldChg chg="add del">
        <pc:chgData name="ZAMTANG@NAVER.COM" userId="750a74194929a6bb" providerId="LiveId" clId="{8BC9C6FD-C030-4A97-B9A8-605D1B3BA8E4}" dt="2025-01-18T05:33:49.349" v="357" actId="47"/>
        <pc:sldMkLst>
          <pc:docMk/>
          <pc:sldMk cId="1502465146" sldId="1029"/>
        </pc:sldMkLst>
      </pc:sldChg>
      <pc:sldChg chg="delSp modSp add mod">
        <pc:chgData name="ZAMTANG@NAVER.COM" userId="750a74194929a6bb" providerId="LiveId" clId="{8BC9C6FD-C030-4A97-B9A8-605D1B3BA8E4}" dt="2025-01-18T05:37:16.218" v="384" actId="14100"/>
        <pc:sldMkLst>
          <pc:docMk/>
          <pc:sldMk cId="2439179082" sldId="1030"/>
        </pc:sldMkLst>
        <pc:spChg chg="mod">
          <ac:chgData name="ZAMTANG@NAVER.COM" userId="750a74194929a6bb" providerId="LiveId" clId="{8BC9C6FD-C030-4A97-B9A8-605D1B3BA8E4}" dt="2025-01-18T05:36:55.754" v="378" actId="20577"/>
          <ac:spMkLst>
            <pc:docMk/>
            <pc:sldMk cId="2439179082" sldId="1030"/>
            <ac:spMk id="4" creationId="{9CC95A7C-370B-EC26-F442-252918DF5527}"/>
          </ac:spMkLst>
        </pc:spChg>
        <pc:picChg chg="mod">
          <ac:chgData name="ZAMTANG@NAVER.COM" userId="750a74194929a6bb" providerId="LiveId" clId="{8BC9C6FD-C030-4A97-B9A8-605D1B3BA8E4}" dt="2025-01-18T05:37:06.119" v="381" actId="1076"/>
          <ac:picMkLst>
            <pc:docMk/>
            <pc:sldMk cId="2439179082" sldId="1030"/>
            <ac:picMk id="5" creationId="{844AE225-1F83-3E07-4F59-F58ADD66C7C2}"/>
          </ac:picMkLst>
        </pc:picChg>
        <pc:picChg chg="mod">
          <ac:chgData name="ZAMTANG@NAVER.COM" userId="750a74194929a6bb" providerId="LiveId" clId="{8BC9C6FD-C030-4A97-B9A8-605D1B3BA8E4}" dt="2025-01-18T05:37:16.218" v="384" actId="14100"/>
          <ac:picMkLst>
            <pc:docMk/>
            <pc:sldMk cId="2439179082" sldId="1030"/>
            <ac:picMk id="7" creationId="{6140351F-B88E-38B8-12C5-806540F5CA71}"/>
          </ac:picMkLst>
        </pc:picChg>
        <pc:picChg chg="del">
          <ac:chgData name="ZAMTANG@NAVER.COM" userId="750a74194929a6bb" providerId="LiveId" clId="{8BC9C6FD-C030-4A97-B9A8-605D1B3BA8E4}" dt="2025-01-18T05:36:56.438" v="379" actId="478"/>
          <ac:picMkLst>
            <pc:docMk/>
            <pc:sldMk cId="2439179082" sldId="1030"/>
            <ac:picMk id="9" creationId="{CB30FA8B-4BBE-6514-84C7-24A9C67951D1}"/>
          </ac:picMkLst>
        </pc:picChg>
      </pc:sldChg>
      <pc:sldChg chg="add del">
        <pc:chgData name="ZAMTANG@NAVER.COM" userId="750a74194929a6bb" providerId="LiveId" clId="{8BC9C6FD-C030-4A97-B9A8-605D1B3BA8E4}" dt="2025-01-18T05:36:14.769" v="373"/>
        <pc:sldMkLst>
          <pc:docMk/>
          <pc:sldMk cId="3971023466" sldId="1030"/>
        </pc:sldMkLst>
      </pc:sldChg>
      <pc:sldChg chg="addSp delSp modSp add mod">
        <pc:chgData name="ZAMTANG@NAVER.COM" userId="750a74194929a6bb" providerId="LiveId" clId="{8BC9C6FD-C030-4A97-B9A8-605D1B3BA8E4}" dt="2025-01-18T05:38:33.577" v="404" actId="1076"/>
        <pc:sldMkLst>
          <pc:docMk/>
          <pc:sldMk cId="3095558350" sldId="1031"/>
        </pc:sldMkLst>
        <pc:spChg chg="mod">
          <ac:chgData name="ZAMTANG@NAVER.COM" userId="750a74194929a6bb" providerId="LiveId" clId="{8BC9C6FD-C030-4A97-B9A8-605D1B3BA8E4}" dt="2025-01-18T05:37:58.821" v="391"/>
          <ac:spMkLst>
            <pc:docMk/>
            <pc:sldMk cId="3095558350" sldId="1031"/>
            <ac:spMk id="2" creationId="{1605253B-FBE9-B99A-7859-FE00945D70E3}"/>
          </ac:spMkLst>
        </pc:spChg>
        <pc:spChg chg="del">
          <ac:chgData name="ZAMTANG@NAVER.COM" userId="750a74194929a6bb" providerId="LiveId" clId="{8BC9C6FD-C030-4A97-B9A8-605D1B3BA8E4}" dt="2025-01-18T05:37:26.181" v="386" actId="478"/>
          <ac:spMkLst>
            <pc:docMk/>
            <pc:sldMk cId="3095558350" sldId="1031"/>
            <ac:spMk id="4" creationId="{572EB886-EA7C-791D-3022-C848771ABFE1}"/>
          </ac:spMkLst>
        </pc:spChg>
        <pc:picChg chg="mod">
          <ac:chgData name="ZAMTANG@NAVER.COM" userId="750a74194929a6bb" providerId="LiveId" clId="{8BC9C6FD-C030-4A97-B9A8-605D1B3BA8E4}" dt="2025-01-18T05:38:31.921" v="403" actId="1076"/>
          <ac:picMkLst>
            <pc:docMk/>
            <pc:sldMk cId="3095558350" sldId="1031"/>
            <ac:picMk id="5" creationId="{F209131C-CC01-58BC-508D-6BF9B0480E12}"/>
          </ac:picMkLst>
        </pc:picChg>
        <pc:picChg chg="add mod">
          <ac:chgData name="ZAMTANG@NAVER.COM" userId="750a74194929a6bb" providerId="LiveId" clId="{8BC9C6FD-C030-4A97-B9A8-605D1B3BA8E4}" dt="2025-01-18T05:38:33.577" v="404" actId="1076"/>
          <ac:picMkLst>
            <pc:docMk/>
            <pc:sldMk cId="3095558350" sldId="1031"/>
            <ac:picMk id="7" creationId="{F3A63BE1-2C7B-D7F7-1A9A-E6F7864CEA2D}"/>
          </ac:picMkLst>
        </pc:picChg>
      </pc:sldChg>
      <pc:sldChg chg="modSp add mod">
        <pc:chgData name="ZAMTANG@NAVER.COM" userId="750a74194929a6bb" providerId="LiveId" clId="{8BC9C6FD-C030-4A97-B9A8-605D1B3BA8E4}" dt="2025-01-18T05:39:03.540" v="409" actId="14826"/>
        <pc:sldMkLst>
          <pc:docMk/>
          <pc:sldMk cId="698086124" sldId="1032"/>
        </pc:sldMkLst>
        <pc:spChg chg="mod">
          <ac:chgData name="ZAMTANG@NAVER.COM" userId="750a74194929a6bb" providerId="LiveId" clId="{8BC9C6FD-C030-4A97-B9A8-605D1B3BA8E4}" dt="2025-01-18T05:38:49.695" v="407"/>
          <ac:spMkLst>
            <pc:docMk/>
            <pc:sldMk cId="698086124" sldId="1032"/>
            <ac:spMk id="2" creationId="{437158BA-7070-2C5B-4275-526F27297575}"/>
          </ac:spMkLst>
        </pc:spChg>
        <pc:picChg chg="mod">
          <ac:chgData name="ZAMTANG@NAVER.COM" userId="750a74194929a6bb" providerId="LiveId" clId="{8BC9C6FD-C030-4A97-B9A8-605D1B3BA8E4}" dt="2025-01-18T05:38:57.706" v="408" actId="14826"/>
          <ac:picMkLst>
            <pc:docMk/>
            <pc:sldMk cId="698086124" sldId="1032"/>
            <ac:picMk id="5" creationId="{E328940B-6456-6263-D566-FE77A3C504DF}"/>
          </ac:picMkLst>
        </pc:picChg>
        <pc:picChg chg="mod">
          <ac:chgData name="ZAMTANG@NAVER.COM" userId="750a74194929a6bb" providerId="LiveId" clId="{8BC9C6FD-C030-4A97-B9A8-605D1B3BA8E4}" dt="2025-01-18T05:39:03.540" v="409" actId="14826"/>
          <ac:picMkLst>
            <pc:docMk/>
            <pc:sldMk cId="698086124" sldId="1032"/>
            <ac:picMk id="7" creationId="{9FE9E603-4293-61DA-2593-406274ABF827}"/>
          </ac:picMkLst>
        </pc:picChg>
      </pc:sldChg>
      <pc:sldChg chg="add del">
        <pc:chgData name="ZAMTANG@NAVER.COM" userId="750a74194929a6bb" providerId="LiveId" clId="{8BC9C6FD-C030-4A97-B9A8-605D1B3BA8E4}" dt="2025-01-18T05:38:35.195" v="405" actId="47"/>
        <pc:sldMkLst>
          <pc:docMk/>
          <pc:sldMk cId="2923605929" sldId="1032"/>
        </pc:sldMkLst>
      </pc:sldChg>
      <pc:sldChg chg="addSp delSp modSp add mod">
        <pc:chgData name="ZAMTANG@NAVER.COM" userId="750a74194929a6bb" providerId="LiveId" clId="{8BC9C6FD-C030-4A97-B9A8-605D1B3BA8E4}" dt="2025-01-18T05:42:34.841" v="443" actId="1076"/>
        <pc:sldMkLst>
          <pc:docMk/>
          <pc:sldMk cId="2719607922" sldId="1033"/>
        </pc:sldMkLst>
        <pc:spChg chg="mod">
          <ac:chgData name="ZAMTANG@NAVER.COM" userId="750a74194929a6bb" providerId="LiveId" clId="{8BC9C6FD-C030-4A97-B9A8-605D1B3BA8E4}" dt="2025-01-18T05:42:32.008" v="439"/>
          <ac:spMkLst>
            <pc:docMk/>
            <pc:sldMk cId="2719607922" sldId="1033"/>
            <ac:spMk id="2" creationId="{E5D3A0CC-2381-4CF0-DFD7-83144C6B217C}"/>
          </ac:spMkLst>
        </pc:spChg>
        <pc:picChg chg="mod">
          <ac:chgData name="ZAMTANG@NAVER.COM" userId="750a74194929a6bb" providerId="LiveId" clId="{8BC9C6FD-C030-4A97-B9A8-605D1B3BA8E4}" dt="2025-01-18T05:42:34.841" v="443" actId="1076"/>
          <ac:picMkLst>
            <pc:docMk/>
            <pc:sldMk cId="2719607922" sldId="1033"/>
            <ac:picMk id="5" creationId="{6A3FD534-135F-BDB1-4BAE-43D989E09557}"/>
          </ac:picMkLst>
        </pc:picChg>
        <pc:picChg chg="add del">
          <ac:chgData name="ZAMTANG@NAVER.COM" userId="750a74194929a6bb" providerId="LiveId" clId="{8BC9C6FD-C030-4A97-B9A8-605D1B3BA8E4}" dt="2025-01-18T05:42:33.026" v="441" actId="478"/>
          <ac:picMkLst>
            <pc:docMk/>
            <pc:sldMk cId="2719607922" sldId="1033"/>
            <ac:picMk id="7" creationId="{8D901C9F-4C7E-3894-9C7A-361C7B91BB50}"/>
          </ac:picMkLst>
        </pc:picChg>
      </pc:sldChg>
      <pc:sldChg chg="modSp add mod">
        <pc:chgData name="ZAMTANG@NAVER.COM" userId="750a74194929a6bb" providerId="LiveId" clId="{8BC9C6FD-C030-4A97-B9A8-605D1B3BA8E4}" dt="2025-01-18T05:43:20.385" v="447" actId="1076"/>
        <pc:sldMkLst>
          <pc:docMk/>
          <pc:sldMk cId="587095202" sldId="1034"/>
        </pc:sldMkLst>
        <pc:spChg chg="mod">
          <ac:chgData name="ZAMTANG@NAVER.COM" userId="750a74194929a6bb" providerId="LiveId" clId="{8BC9C6FD-C030-4A97-B9A8-605D1B3BA8E4}" dt="2025-01-18T05:43:04.890" v="445"/>
          <ac:spMkLst>
            <pc:docMk/>
            <pc:sldMk cId="587095202" sldId="1034"/>
            <ac:spMk id="2" creationId="{8092EBAC-0B93-AB71-5CCA-278673E7FC0E}"/>
          </ac:spMkLst>
        </pc:spChg>
        <pc:picChg chg="mod">
          <ac:chgData name="ZAMTANG@NAVER.COM" userId="750a74194929a6bb" providerId="LiveId" clId="{8BC9C6FD-C030-4A97-B9A8-605D1B3BA8E4}" dt="2025-01-18T05:43:20.385" v="447" actId="1076"/>
          <ac:picMkLst>
            <pc:docMk/>
            <pc:sldMk cId="587095202" sldId="1034"/>
            <ac:picMk id="5" creationId="{743550AA-8D6F-13AA-814B-7CDBCD25DD64}"/>
          </ac:picMkLst>
        </pc:picChg>
      </pc:sldChg>
      <pc:sldChg chg="modSp add mod">
        <pc:chgData name="ZAMTANG@NAVER.COM" userId="750a74194929a6bb" providerId="LiveId" clId="{8BC9C6FD-C030-4A97-B9A8-605D1B3BA8E4}" dt="2025-01-18T05:43:53.061" v="450" actId="14826"/>
        <pc:sldMkLst>
          <pc:docMk/>
          <pc:sldMk cId="2849012445" sldId="1035"/>
        </pc:sldMkLst>
        <pc:spChg chg="mod">
          <ac:chgData name="ZAMTANG@NAVER.COM" userId="750a74194929a6bb" providerId="LiveId" clId="{8BC9C6FD-C030-4A97-B9A8-605D1B3BA8E4}" dt="2025-01-18T05:43:42.416" v="449"/>
          <ac:spMkLst>
            <pc:docMk/>
            <pc:sldMk cId="2849012445" sldId="1035"/>
            <ac:spMk id="2" creationId="{0BA2D260-0E2F-0E43-2DF3-1A84CDD14F19}"/>
          </ac:spMkLst>
        </pc:spChg>
        <pc:picChg chg="mod">
          <ac:chgData name="ZAMTANG@NAVER.COM" userId="750a74194929a6bb" providerId="LiveId" clId="{8BC9C6FD-C030-4A97-B9A8-605D1B3BA8E4}" dt="2025-01-18T05:43:53.061" v="450" actId="14826"/>
          <ac:picMkLst>
            <pc:docMk/>
            <pc:sldMk cId="2849012445" sldId="1035"/>
            <ac:picMk id="5" creationId="{24227AB5-9830-0D78-BD0A-884F41CB9DF5}"/>
          </ac:picMkLst>
        </pc:picChg>
      </pc:sldChg>
      <pc:sldChg chg="modSp add mod">
        <pc:chgData name="ZAMTANG@NAVER.COM" userId="750a74194929a6bb" providerId="LiveId" clId="{8BC9C6FD-C030-4A97-B9A8-605D1B3BA8E4}" dt="2025-01-18T05:45:24.445" v="470"/>
        <pc:sldMkLst>
          <pc:docMk/>
          <pc:sldMk cId="3572040634" sldId="1036"/>
        </pc:sldMkLst>
        <pc:spChg chg="mod">
          <ac:chgData name="ZAMTANG@NAVER.COM" userId="750a74194929a6bb" providerId="LiveId" clId="{8BC9C6FD-C030-4A97-B9A8-605D1B3BA8E4}" dt="2025-01-18T05:45:24.445" v="470"/>
          <ac:spMkLst>
            <pc:docMk/>
            <pc:sldMk cId="3572040634" sldId="1036"/>
            <ac:spMk id="2" creationId="{31BBFA9F-9D8C-82FF-05B3-057DC3E29F69}"/>
          </ac:spMkLst>
        </pc:spChg>
        <pc:picChg chg="mod">
          <ac:chgData name="ZAMTANG@NAVER.COM" userId="750a74194929a6bb" providerId="LiveId" clId="{8BC9C6FD-C030-4A97-B9A8-605D1B3BA8E4}" dt="2025-01-18T05:44:48.346" v="455" actId="1076"/>
          <ac:picMkLst>
            <pc:docMk/>
            <pc:sldMk cId="3572040634" sldId="1036"/>
            <ac:picMk id="5" creationId="{0ABE5D75-8C49-E1AE-4FF4-5B81258A4B0B}"/>
          </ac:picMkLst>
        </pc:picChg>
      </pc:sldChg>
      <pc:sldChg chg="addSp modSp add mod">
        <pc:chgData name="ZAMTANG@NAVER.COM" userId="750a74194929a6bb" providerId="LiveId" clId="{8BC9C6FD-C030-4A97-B9A8-605D1B3BA8E4}" dt="2025-01-18T05:46:07.239" v="481" actId="14100"/>
        <pc:sldMkLst>
          <pc:docMk/>
          <pc:sldMk cId="3704502851" sldId="1037"/>
        </pc:sldMkLst>
        <pc:spChg chg="mod">
          <ac:chgData name="ZAMTANG@NAVER.COM" userId="750a74194929a6bb" providerId="LiveId" clId="{8BC9C6FD-C030-4A97-B9A8-605D1B3BA8E4}" dt="2025-01-18T05:45:43.461" v="475" actId="20577"/>
          <ac:spMkLst>
            <pc:docMk/>
            <pc:sldMk cId="3704502851" sldId="1037"/>
            <ac:spMk id="2" creationId="{49C7BC0B-46DD-93F0-9C27-F276F945679D}"/>
          </ac:spMkLst>
        </pc:spChg>
        <pc:picChg chg="mod">
          <ac:chgData name="ZAMTANG@NAVER.COM" userId="750a74194929a6bb" providerId="LiveId" clId="{8BC9C6FD-C030-4A97-B9A8-605D1B3BA8E4}" dt="2025-01-18T05:45:51.139" v="478" actId="1076"/>
          <ac:picMkLst>
            <pc:docMk/>
            <pc:sldMk cId="3704502851" sldId="1037"/>
            <ac:picMk id="5" creationId="{0C0CED6F-FC0D-465E-1284-6AD1D7CB5A2E}"/>
          </ac:picMkLst>
        </pc:picChg>
        <pc:picChg chg="add mod">
          <ac:chgData name="ZAMTANG@NAVER.COM" userId="750a74194929a6bb" providerId="LiveId" clId="{8BC9C6FD-C030-4A97-B9A8-605D1B3BA8E4}" dt="2025-01-18T05:46:07.239" v="481" actId="14100"/>
          <ac:picMkLst>
            <pc:docMk/>
            <pc:sldMk cId="3704502851" sldId="1037"/>
            <ac:picMk id="6" creationId="{6DFC04DE-7A84-D118-AF5F-CA8A4AA0076B}"/>
          </ac:picMkLst>
        </pc:picChg>
      </pc:sldChg>
      <pc:sldChg chg="modSp add mod">
        <pc:chgData name="ZAMTANG@NAVER.COM" userId="750a74194929a6bb" providerId="LiveId" clId="{8BC9C6FD-C030-4A97-B9A8-605D1B3BA8E4}" dt="2025-01-18T05:47:16.872" v="498" actId="1076"/>
        <pc:sldMkLst>
          <pc:docMk/>
          <pc:sldMk cId="4238912440" sldId="1038"/>
        </pc:sldMkLst>
        <pc:picChg chg="mod">
          <ac:chgData name="ZAMTANG@NAVER.COM" userId="750a74194929a6bb" providerId="LiveId" clId="{8BC9C6FD-C030-4A97-B9A8-605D1B3BA8E4}" dt="2025-01-18T05:47:13.800" v="497" actId="1076"/>
          <ac:picMkLst>
            <pc:docMk/>
            <pc:sldMk cId="4238912440" sldId="1038"/>
            <ac:picMk id="5" creationId="{1FC234A0-779F-E814-58F9-11E411960502}"/>
          </ac:picMkLst>
        </pc:picChg>
        <pc:picChg chg="mod">
          <ac:chgData name="ZAMTANG@NAVER.COM" userId="750a74194929a6bb" providerId="LiveId" clId="{8BC9C6FD-C030-4A97-B9A8-605D1B3BA8E4}" dt="2025-01-18T05:47:16.872" v="498" actId="1076"/>
          <ac:picMkLst>
            <pc:docMk/>
            <pc:sldMk cId="4238912440" sldId="1038"/>
            <ac:picMk id="6" creationId="{77C4887D-1F20-E66E-F4BE-24ECC3B1C1BC}"/>
          </ac:picMkLst>
        </pc:picChg>
      </pc:sldChg>
      <pc:sldChg chg="modSp add mod">
        <pc:chgData name="ZAMTANG@NAVER.COM" userId="750a74194929a6bb" providerId="LiveId" clId="{8BC9C6FD-C030-4A97-B9A8-605D1B3BA8E4}" dt="2025-01-18T05:48:01.927" v="505" actId="1076"/>
        <pc:sldMkLst>
          <pc:docMk/>
          <pc:sldMk cId="2461437237" sldId="1039"/>
        </pc:sldMkLst>
        <pc:spChg chg="mod">
          <ac:chgData name="ZAMTANG@NAVER.COM" userId="750a74194929a6bb" providerId="LiveId" clId="{8BC9C6FD-C030-4A97-B9A8-605D1B3BA8E4}" dt="2025-01-18T05:47:42.118" v="501" actId="14100"/>
          <ac:spMkLst>
            <pc:docMk/>
            <pc:sldMk cId="2461437237" sldId="1039"/>
            <ac:spMk id="2" creationId="{8184DC14-ED1B-51D0-43F0-FD1F8D746444}"/>
          </ac:spMkLst>
        </pc:spChg>
        <pc:picChg chg="mod">
          <ac:chgData name="ZAMTANG@NAVER.COM" userId="750a74194929a6bb" providerId="LiveId" clId="{8BC9C6FD-C030-4A97-B9A8-605D1B3BA8E4}" dt="2025-01-18T05:48:00.336" v="504" actId="1076"/>
          <ac:picMkLst>
            <pc:docMk/>
            <pc:sldMk cId="2461437237" sldId="1039"/>
            <ac:picMk id="5" creationId="{2DAC6266-ECD6-489A-C67D-AF18957C436F}"/>
          </ac:picMkLst>
        </pc:picChg>
        <pc:picChg chg="mod">
          <ac:chgData name="ZAMTANG@NAVER.COM" userId="750a74194929a6bb" providerId="LiveId" clId="{8BC9C6FD-C030-4A97-B9A8-605D1B3BA8E4}" dt="2025-01-18T05:48:01.927" v="505" actId="1076"/>
          <ac:picMkLst>
            <pc:docMk/>
            <pc:sldMk cId="2461437237" sldId="1039"/>
            <ac:picMk id="7" creationId="{49FF4295-4D84-13F8-053D-8C3689E49069}"/>
          </ac:picMkLst>
        </pc:picChg>
      </pc:sldChg>
      <pc:sldChg chg="modSp add mod">
        <pc:chgData name="ZAMTANG@NAVER.COM" userId="750a74194929a6bb" providerId="LiveId" clId="{8BC9C6FD-C030-4A97-B9A8-605D1B3BA8E4}" dt="2025-01-18T05:48:23.705" v="522" actId="14826"/>
        <pc:sldMkLst>
          <pc:docMk/>
          <pc:sldMk cId="1129067135" sldId="1040"/>
        </pc:sldMkLst>
        <pc:spChg chg="mod">
          <ac:chgData name="ZAMTANG@NAVER.COM" userId="750a74194929a6bb" providerId="LiveId" clId="{8BC9C6FD-C030-4A97-B9A8-605D1B3BA8E4}" dt="2025-01-18T05:48:10.059" v="520" actId="20577"/>
          <ac:spMkLst>
            <pc:docMk/>
            <pc:sldMk cId="1129067135" sldId="1040"/>
            <ac:spMk id="2" creationId="{00E7494A-357C-F2AF-70FA-4B8E9A00CB2F}"/>
          </ac:spMkLst>
        </pc:spChg>
        <pc:picChg chg="mod">
          <ac:chgData name="ZAMTANG@NAVER.COM" userId="750a74194929a6bb" providerId="LiveId" clId="{8BC9C6FD-C030-4A97-B9A8-605D1B3BA8E4}" dt="2025-01-18T05:48:17.404" v="521" actId="14826"/>
          <ac:picMkLst>
            <pc:docMk/>
            <pc:sldMk cId="1129067135" sldId="1040"/>
            <ac:picMk id="5" creationId="{F1E4B987-4786-4089-FBC2-3EB03FEF1083}"/>
          </ac:picMkLst>
        </pc:picChg>
        <pc:picChg chg="mod">
          <ac:chgData name="ZAMTANG@NAVER.COM" userId="750a74194929a6bb" providerId="LiveId" clId="{8BC9C6FD-C030-4A97-B9A8-605D1B3BA8E4}" dt="2025-01-18T05:48:23.705" v="522" actId="14826"/>
          <ac:picMkLst>
            <pc:docMk/>
            <pc:sldMk cId="1129067135" sldId="1040"/>
            <ac:picMk id="7" creationId="{FEDAABEE-3DCC-F45B-7DF7-4E3F5D9C07F6}"/>
          </ac:picMkLst>
        </pc:picChg>
      </pc:sldChg>
      <pc:sldChg chg="add del">
        <pc:chgData name="ZAMTANG@NAVER.COM" userId="750a74194929a6bb" providerId="LiveId" clId="{8BC9C6FD-C030-4A97-B9A8-605D1B3BA8E4}" dt="2025-01-18T05:51:53.735" v="558"/>
        <pc:sldMkLst>
          <pc:docMk/>
          <pc:sldMk cId="2257590156" sldId="1041"/>
        </pc:sldMkLst>
      </pc:sldChg>
      <pc:sldChg chg="addSp modSp add del mod">
        <pc:chgData name="ZAMTANG@NAVER.COM" userId="750a74194929a6bb" providerId="LiveId" clId="{8BC9C6FD-C030-4A97-B9A8-605D1B3BA8E4}" dt="2025-01-18T05:57:17.076" v="606" actId="1076"/>
        <pc:sldMkLst>
          <pc:docMk/>
          <pc:sldMk cId="4235723486" sldId="1041"/>
        </pc:sldMkLst>
        <pc:spChg chg="mod">
          <ac:chgData name="ZAMTANG@NAVER.COM" userId="750a74194929a6bb" providerId="LiveId" clId="{8BC9C6FD-C030-4A97-B9A8-605D1B3BA8E4}" dt="2025-01-18T05:57:00.551" v="601"/>
          <ac:spMkLst>
            <pc:docMk/>
            <pc:sldMk cId="4235723486" sldId="1041"/>
            <ac:spMk id="2" creationId="{B0952B7F-EB05-7147-BDA2-F9FA6BEA711B}"/>
          </ac:spMkLst>
        </pc:spChg>
        <pc:picChg chg="add mod">
          <ac:chgData name="ZAMTANG@NAVER.COM" userId="750a74194929a6bb" providerId="LiveId" clId="{8BC9C6FD-C030-4A97-B9A8-605D1B3BA8E4}" dt="2025-01-18T05:57:17.076" v="606" actId="1076"/>
          <ac:picMkLst>
            <pc:docMk/>
            <pc:sldMk cId="4235723486" sldId="1041"/>
            <ac:picMk id="5" creationId="{657B7445-0B25-78C1-2583-3BCAED60CDF5}"/>
          </ac:picMkLst>
        </pc:picChg>
      </pc:sldChg>
      <pc:sldChg chg="addSp modSp add mod">
        <pc:chgData name="ZAMTANG@NAVER.COM" userId="750a74194929a6bb" providerId="LiveId" clId="{8BC9C6FD-C030-4A97-B9A8-605D1B3BA8E4}" dt="2025-01-18T05:53:48.056" v="580" actId="12"/>
        <pc:sldMkLst>
          <pc:docMk/>
          <pc:sldMk cId="1710559679" sldId="1042"/>
        </pc:sldMkLst>
        <pc:spChg chg="mod">
          <ac:chgData name="ZAMTANG@NAVER.COM" userId="750a74194929a6bb" providerId="LiveId" clId="{8BC9C6FD-C030-4A97-B9A8-605D1B3BA8E4}" dt="2025-01-18T05:53:48.056" v="580" actId="12"/>
          <ac:spMkLst>
            <pc:docMk/>
            <pc:sldMk cId="1710559679" sldId="1042"/>
            <ac:spMk id="2" creationId="{30660119-2C04-AABC-D0CD-3D689843B226}"/>
          </ac:spMkLst>
        </pc:spChg>
        <pc:picChg chg="add mod">
          <ac:chgData name="ZAMTANG@NAVER.COM" userId="750a74194929a6bb" providerId="LiveId" clId="{8BC9C6FD-C030-4A97-B9A8-605D1B3BA8E4}" dt="2025-01-18T05:52:43.809" v="577" actId="1076"/>
          <ac:picMkLst>
            <pc:docMk/>
            <pc:sldMk cId="1710559679" sldId="1042"/>
            <ac:picMk id="5" creationId="{9343487C-51D9-9BD9-F33F-62E97865316F}"/>
          </ac:picMkLst>
        </pc:picChg>
      </pc:sldChg>
      <pc:sldChg chg="addSp modSp add mod">
        <pc:chgData name="ZAMTANG@NAVER.COM" userId="750a74194929a6bb" providerId="LiveId" clId="{8BC9C6FD-C030-4A97-B9A8-605D1B3BA8E4}" dt="2025-01-18T05:55:36.124" v="593" actId="20577"/>
        <pc:sldMkLst>
          <pc:docMk/>
          <pc:sldMk cId="3614512465" sldId="1043"/>
        </pc:sldMkLst>
        <pc:spChg chg="mod">
          <ac:chgData name="ZAMTANG@NAVER.COM" userId="750a74194929a6bb" providerId="LiveId" clId="{8BC9C6FD-C030-4A97-B9A8-605D1B3BA8E4}" dt="2025-01-18T05:55:36.124" v="593" actId="20577"/>
          <ac:spMkLst>
            <pc:docMk/>
            <pc:sldMk cId="3614512465" sldId="1043"/>
            <ac:spMk id="2" creationId="{E1E3B765-37F4-D6E4-5B18-DCFC9C35EB6F}"/>
          </ac:spMkLst>
        </pc:spChg>
        <pc:picChg chg="add mod">
          <ac:chgData name="ZAMTANG@NAVER.COM" userId="750a74194929a6bb" providerId="LiveId" clId="{8BC9C6FD-C030-4A97-B9A8-605D1B3BA8E4}" dt="2025-01-18T05:55:34.149" v="587" actId="1076"/>
          <ac:picMkLst>
            <pc:docMk/>
            <pc:sldMk cId="3614512465" sldId="1043"/>
            <ac:picMk id="5" creationId="{89D6D0A6-9D0F-06AB-C51D-19E6E19D004C}"/>
          </ac:picMkLst>
        </pc:picChg>
      </pc:sldChg>
      <pc:sldChg chg="modSp add mod">
        <pc:chgData name="ZAMTANG@NAVER.COM" userId="750a74194929a6bb" providerId="LiveId" clId="{8BC9C6FD-C030-4A97-B9A8-605D1B3BA8E4}" dt="2025-01-18T05:58:01.229" v="610" actId="1076"/>
        <pc:sldMkLst>
          <pc:docMk/>
          <pc:sldMk cId="1188447374" sldId="1044"/>
        </pc:sldMkLst>
        <pc:spChg chg="mod">
          <ac:chgData name="ZAMTANG@NAVER.COM" userId="750a74194929a6bb" providerId="LiveId" clId="{8BC9C6FD-C030-4A97-B9A8-605D1B3BA8E4}" dt="2025-01-18T05:57:53.508" v="608"/>
          <ac:spMkLst>
            <pc:docMk/>
            <pc:sldMk cId="1188447374" sldId="1044"/>
            <ac:spMk id="2" creationId="{7A1B9159-D7D8-D8DF-7432-5F945837FEC0}"/>
          </ac:spMkLst>
        </pc:spChg>
        <pc:picChg chg="mod">
          <ac:chgData name="ZAMTANG@NAVER.COM" userId="750a74194929a6bb" providerId="LiveId" clId="{8BC9C6FD-C030-4A97-B9A8-605D1B3BA8E4}" dt="2025-01-18T05:58:01.229" v="610" actId="1076"/>
          <ac:picMkLst>
            <pc:docMk/>
            <pc:sldMk cId="1188447374" sldId="1044"/>
            <ac:picMk id="5" creationId="{4CFC71B6-39F4-82AE-4904-DA8A40749AAA}"/>
          </ac:picMkLst>
        </pc:picChg>
      </pc:sldChg>
      <pc:sldChg chg="addSp delSp modSp add mod">
        <pc:chgData name="ZAMTANG@NAVER.COM" userId="750a74194929a6bb" providerId="LiveId" clId="{8BC9C6FD-C030-4A97-B9A8-605D1B3BA8E4}" dt="2025-01-18T06:00:29.535" v="635" actId="20577"/>
        <pc:sldMkLst>
          <pc:docMk/>
          <pc:sldMk cId="1344400292" sldId="1045"/>
        </pc:sldMkLst>
        <pc:spChg chg="mod">
          <ac:chgData name="ZAMTANG@NAVER.COM" userId="750a74194929a6bb" providerId="LiveId" clId="{8BC9C6FD-C030-4A97-B9A8-605D1B3BA8E4}" dt="2025-01-18T06:00:29.535" v="635" actId="20577"/>
          <ac:spMkLst>
            <pc:docMk/>
            <pc:sldMk cId="1344400292" sldId="1045"/>
            <ac:spMk id="2" creationId="{520353EB-F888-C34A-EA10-D5053BA7DC82}"/>
          </ac:spMkLst>
        </pc:spChg>
        <pc:spChg chg="add del mod">
          <ac:chgData name="ZAMTANG@NAVER.COM" userId="750a74194929a6bb" providerId="LiveId" clId="{8BC9C6FD-C030-4A97-B9A8-605D1B3BA8E4}" dt="2025-01-18T05:59:38.984" v="626" actId="478"/>
          <ac:spMkLst>
            <pc:docMk/>
            <pc:sldMk cId="1344400292" sldId="1045"/>
            <ac:spMk id="4" creationId="{2C1F6474-B987-4D74-E644-6EA88B9523DA}"/>
          </ac:spMkLst>
        </pc:spChg>
      </pc:sldChg>
      <pc:sldChg chg="modSp add mod">
        <pc:chgData name="ZAMTANG@NAVER.COM" userId="750a74194929a6bb" providerId="LiveId" clId="{8BC9C6FD-C030-4A97-B9A8-605D1B3BA8E4}" dt="2025-01-18T06:00:22.052" v="634" actId="20577"/>
        <pc:sldMkLst>
          <pc:docMk/>
          <pc:sldMk cId="779158022" sldId="1046"/>
        </pc:sldMkLst>
        <pc:spChg chg="mod">
          <ac:chgData name="ZAMTANG@NAVER.COM" userId="750a74194929a6bb" providerId="LiveId" clId="{8BC9C6FD-C030-4A97-B9A8-605D1B3BA8E4}" dt="2025-01-18T06:00:22.052" v="634" actId="20577"/>
          <ac:spMkLst>
            <pc:docMk/>
            <pc:sldMk cId="779158022" sldId="1046"/>
            <ac:spMk id="2" creationId="{EE52F1D1-ADE8-376D-BFBD-DBA3DA49696F}"/>
          </ac:spMkLst>
        </pc:spChg>
        <pc:picChg chg="mod">
          <ac:chgData name="ZAMTANG@NAVER.COM" userId="750a74194929a6bb" providerId="LiveId" clId="{8BC9C6FD-C030-4A97-B9A8-605D1B3BA8E4}" dt="2025-01-18T06:00:01.615" v="631" actId="1076"/>
          <ac:picMkLst>
            <pc:docMk/>
            <pc:sldMk cId="779158022" sldId="1046"/>
            <ac:picMk id="5" creationId="{EADE5695-6E62-F62E-3941-B1E9E9A6D3EA}"/>
          </ac:picMkLst>
        </pc:picChg>
      </pc:sldChg>
      <pc:sldChg chg="modSp add mod">
        <pc:chgData name="ZAMTANG@NAVER.COM" userId="750a74194929a6bb" providerId="LiveId" clId="{8BC9C6FD-C030-4A97-B9A8-605D1B3BA8E4}" dt="2025-01-18T06:01:01.871" v="638" actId="1076"/>
        <pc:sldMkLst>
          <pc:docMk/>
          <pc:sldMk cId="2820710946" sldId="1047"/>
        </pc:sldMkLst>
        <pc:spChg chg="mod">
          <ac:chgData name="ZAMTANG@NAVER.COM" userId="750a74194929a6bb" providerId="LiveId" clId="{8BC9C6FD-C030-4A97-B9A8-605D1B3BA8E4}" dt="2025-01-18T06:00:19.066" v="633"/>
          <ac:spMkLst>
            <pc:docMk/>
            <pc:sldMk cId="2820710946" sldId="1047"/>
            <ac:spMk id="2" creationId="{E387D825-0CD1-D817-0CEF-4ED204DECD5F}"/>
          </ac:spMkLst>
        </pc:spChg>
        <pc:picChg chg="mod">
          <ac:chgData name="ZAMTANG@NAVER.COM" userId="750a74194929a6bb" providerId="LiveId" clId="{8BC9C6FD-C030-4A97-B9A8-605D1B3BA8E4}" dt="2025-01-18T06:01:01.871" v="638" actId="1076"/>
          <ac:picMkLst>
            <pc:docMk/>
            <pc:sldMk cId="2820710946" sldId="1047"/>
            <ac:picMk id="5" creationId="{2577272F-660B-1E22-C1DF-973C382F8E99}"/>
          </ac:picMkLst>
        </pc:picChg>
      </pc:sldChg>
      <pc:sldChg chg="addSp modSp add mod">
        <pc:chgData name="ZAMTANG@NAVER.COM" userId="750a74194929a6bb" providerId="LiveId" clId="{8BC9C6FD-C030-4A97-B9A8-605D1B3BA8E4}" dt="2025-01-18T06:02:48.093" v="662"/>
        <pc:sldMkLst>
          <pc:docMk/>
          <pc:sldMk cId="4217418551" sldId="1048"/>
        </pc:sldMkLst>
        <pc:spChg chg="mod">
          <ac:chgData name="ZAMTANG@NAVER.COM" userId="750a74194929a6bb" providerId="LiveId" clId="{8BC9C6FD-C030-4A97-B9A8-605D1B3BA8E4}" dt="2025-01-18T06:02:48.093" v="662"/>
          <ac:spMkLst>
            <pc:docMk/>
            <pc:sldMk cId="4217418551" sldId="1048"/>
            <ac:spMk id="2" creationId="{464E5B10-36C3-75EE-91FF-5B4C5CD76A20}"/>
          </ac:spMkLst>
        </pc:spChg>
        <pc:picChg chg="mod">
          <ac:chgData name="ZAMTANG@NAVER.COM" userId="750a74194929a6bb" providerId="LiveId" clId="{8BC9C6FD-C030-4A97-B9A8-605D1B3BA8E4}" dt="2025-01-18T06:01:42.066" v="644" actId="1076"/>
          <ac:picMkLst>
            <pc:docMk/>
            <pc:sldMk cId="4217418551" sldId="1048"/>
            <ac:picMk id="5" creationId="{6F497F79-6C54-6C20-1309-4FCF5C718971}"/>
          </ac:picMkLst>
        </pc:picChg>
        <pc:picChg chg="add mod">
          <ac:chgData name="ZAMTANG@NAVER.COM" userId="750a74194929a6bb" providerId="LiveId" clId="{8BC9C6FD-C030-4A97-B9A8-605D1B3BA8E4}" dt="2025-01-18T06:01:55.617" v="649" actId="1076"/>
          <ac:picMkLst>
            <pc:docMk/>
            <pc:sldMk cId="4217418551" sldId="1048"/>
            <ac:picMk id="6" creationId="{96FF5182-75B9-8965-F423-70F6FC51A391}"/>
          </ac:picMkLst>
        </pc:picChg>
      </pc:sldChg>
      <pc:sldChg chg="delSp modSp add mod">
        <pc:chgData name="ZAMTANG@NAVER.COM" userId="750a74194929a6bb" providerId="LiveId" clId="{8BC9C6FD-C030-4A97-B9A8-605D1B3BA8E4}" dt="2025-01-18T06:03:57.368" v="692" actId="1076"/>
        <pc:sldMkLst>
          <pc:docMk/>
          <pc:sldMk cId="2949269317" sldId="1049"/>
        </pc:sldMkLst>
        <pc:spChg chg="mod">
          <ac:chgData name="ZAMTANG@NAVER.COM" userId="750a74194929a6bb" providerId="LiveId" clId="{8BC9C6FD-C030-4A97-B9A8-605D1B3BA8E4}" dt="2025-01-18T06:03:50.287" v="690" actId="20577"/>
          <ac:spMkLst>
            <pc:docMk/>
            <pc:sldMk cId="2949269317" sldId="1049"/>
            <ac:spMk id="2" creationId="{78D25BAB-3D35-7656-4823-B563A790BD00}"/>
          </ac:spMkLst>
        </pc:spChg>
        <pc:picChg chg="mod">
          <ac:chgData name="ZAMTANG@NAVER.COM" userId="750a74194929a6bb" providerId="LiveId" clId="{8BC9C6FD-C030-4A97-B9A8-605D1B3BA8E4}" dt="2025-01-18T06:03:57.368" v="692" actId="1076"/>
          <ac:picMkLst>
            <pc:docMk/>
            <pc:sldMk cId="2949269317" sldId="1049"/>
            <ac:picMk id="5" creationId="{A77C0B9F-A565-1C27-CFDA-D7160CA4FB37}"/>
          </ac:picMkLst>
        </pc:picChg>
        <pc:picChg chg="del">
          <ac:chgData name="ZAMTANG@NAVER.COM" userId="750a74194929a6bb" providerId="LiveId" clId="{8BC9C6FD-C030-4A97-B9A8-605D1B3BA8E4}" dt="2025-01-18T06:03:37.694" v="689" actId="478"/>
          <ac:picMkLst>
            <pc:docMk/>
            <pc:sldMk cId="2949269317" sldId="1049"/>
            <ac:picMk id="6" creationId="{E7B31EFD-2891-1F19-CB5C-0C139B7DBFB7}"/>
          </ac:picMkLst>
        </pc:picChg>
      </pc:sldChg>
      <pc:sldChg chg="addSp modSp add mod">
        <pc:chgData name="ZAMTANG@NAVER.COM" userId="750a74194929a6bb" providerId="LiveId" clId="{8BC9C6FD-C030-4A97-B9A8-605D1B3BA8E4}" dt="2025-01-18T06:30:15.946" v="1018" actId="14100"/>
        <pc:sldMkLst>
          <pc:docMk/>
          <pc:sldMk cId="1693244078" sldId="1050"/>
        </pc:sldMkLst>
        <pc:spChg chg="mod">
          <ac:chgData name="ZAMTANG@NAVER.COM" userId="750a74194929a6bb" providerId="LiveId" clId="{8BC9C6FD-C030-4A97-B9A8-605D1B3BA8E4}" dt="2025-01-18T06:04:47.141" v="694"/>
          <ac:spMkLst>
            <pc:docMk/>
            <pc:sldMk cId="1693244078" sldId="1050"/>
            <ac:spMk id="2" creationId="{458DAD46-15E8-4041-4C9E-F0076141BFAE}"/>
          </ac:spMkLst>
        </pc:spChg>
        <pc:spChg chg="add mod">
          <ac:chgData name="ZAMTANG@NAVER.COM" userId="750a74194929a6bb" providerId="LiveId" clId="{8BC9C6FD-C030-4A97-B9A8-605D1B3BA8E4}" dt="2025-01-18T06:30:15.946" v="1018" actId="14100"/>
          <ac:spMkLst>
            <pc:docMk/>
            <pc:sldMk cId="1693244078" sldId="1050"/>
            <ac:spMk id="4" creationId="{24F4579A-E408-3826-5B06-18A538B33598}"/>
          </ac:spMkLst>
        </pc:spChg>
        <pc:picChg chg="mod">
          <ac:chgData name="ZAMTANG@NAVER.COM" userId="750a74194929a6bb" providerId="LiveId" clId="{8BC9C6FD-C030-4A97-B9A8-605D1B3BA8E4}" dt="2025-01-18T06:05:08.856" v="697" actId="1076"/>
          <ac:picMkLst>
            <pc:docMk/>
            <pc:sldMk cId="1693244078" sldId="1050"/>
            <ac:picMk id="5" creationId="{578C47DA-0819-9DDD-2401-28739620E6E6}"/>
          </ac:picMkLst>
        </pc:picChg>
      </pc:sldChg>
      <pc:sldChg chg="delSp modSp add mod">
        <pc:chgData name="ZAMTANG@NAVER.COM" userId="750a74194929a6bb" providerId="LiveId" clId="{8BC9C6FD-C030-4A97-B9A8-605D1B3BA8E4}" dt="2025-01-18T06:07:48.712" v="710" actId="1076"/>
        <pc:sldMkLst>
          <pc:docMk/>
          <pc:sldMk cId="2911145315" sldId="1051"/>
        </pc:sldMkLst>
        <pc:spChg chg="mod">
          <ac:chgData name="ZAMTANG@NAVER.COM" userId="750a74194929a6bb" providerId="LiveId" clId="{8BC9C6FD-C030-4A97-B9A8-605D1B3BA8E4}" dt="2025-01-18T06:07:44.077" v="708" actId="20577"/>
          <ac:spMkLst>
            <pc:docMk/>
            <pc:sldMk cId="2911145315" sldId="1051"/>
            <ac:spMk id="2" creationId="{E03264D5-C841-9635-F572-7B3E591F6605}"/>
          </ac:spMkLst>
        </pc:spChg>
        <pc:spChg chg="del">
          <ac:chgData name="ZAMTANG@NAVER.COM" userId="750a74194929a6bb" providerId="LiveId" clId="{8BC9C6FD-C030-4A97-B9A8-605D1B3BA8E4}" dt="2025-01-18T06:07:41.424" v="707" actId="478"/>
          <ac:spMkLst>
            <pc:docMk/>
            <pc:sldMk cId="2911145315" sldId="1051"/>
            <ac:spMk id="4" creationId="{FF74D49E-7500-F9F5-498C-BE617A300C55}"/>
          </ac:spMkLst>
        </pc:spChg>
        <pc:picChg chg="mod">
          <ac:chgData name="ZAMTANG@NAVER.COM" userId="750a74194929a6bb" providerId="LiveId" clId="{8BC9C6FD-C030-4A97-B9A8-605D1B3BA8E4}" dt="2025-01-18T06:07:48.712" v="710" actId="1076"/>
          <ac:picMkLst>
            <pc:docMk/>
            <pc:sldMk cId="2911145315" sldId="1051"/>
            <ac:picMk id="5" creationId="{5BB0E55F-CB2C-25B5-D5A8-EE4260971C4F}"/>
          </ac:picMkLst>
        </pc:picChg>
      </pc:sldChg>
      <pc:sldChg chg="addSp delSp modSp add mod">
        <pc:chgData name="ZAMTANG@NAVER.COM" userId="750a74194929a6bb" providerId="LiveId" clId="{8BC9C6FD-C030-4A97-B9A8-605D1B3BA8E4}" dt="2025-01-18T06:09:28.070" v="725" actId="1076"/>
        <pc:sldMkLst>
          <pc:docMk/>
          <pc:sldMk cId="1976923044" sldId="1052"/>
        </pc:sldMkLst>
        <pc:spChg chg="mod">
          <ac:chgData name="ZAMTANG@NAVER.COM" userId="750a74194929a6bb" providerId="LiveId" clId="{8BC9C6FD-C030-4A97-B9A8-605D1B3BA8E4}" dt="2025-01-18T06:08:08.769" v="711"/>
          <ac:spMkLst>
            <pc:docMk/>
            <pc:sldMk cId="1976923044" sldId="1052"/>
            <ac:spMk id="2" creationId="{87E104B2-544E-F431-A9D7-68C247D408F9}"/>
          </ac:spMkLst>
        </pc:spChg>
        <pc:spChg chg="del">
          <ac:chgData name="ZAMTANG@NAVER.COM" userId="750a74194929a6bb" providerId="LiveId" clId="{8BC9C6FD-C030-4A97-B9A8-605D1B3BA8E4}" dt="2025-01-18T06:08:48.504" v="717" actId="478"/>
          <ac:spMkLst>
            <pc:docMk/>
            <pc:sldMk cId="1976923044" sldId="1052"/>
            <ac:spMk id="4" creationId="{3DC0D818-9F96-A423-6AE4-4ECD4863312C}"/>
          </ac:spMkLst>
        </pc:spChg>
        <pc:picChg chg="mod">
          <ac:chgData name="ZAMTANG@NAVER.COM" userId="750a74194929a6bb" providerId="LiveId" clId="{8BC9C6FD-C030-4A97-B9A8-605D1B3BA8E4}" dt="2025-01-18T06:08:52.086" v="718" actId="1076"/>
          <ac:picMkLst>
            <pc:docMk/>
            <pc:sldMk cId="1976923044" sldId="1052"/>
            <ac:picMk id="5" creationId="{6081652D-B16E-807A-02C5-CB63BE42D98D}"/>
          </ac:picMkLst>
        </pc:picChg>
        <pc:picChg chg="add mod">
          <ac:chgData name="ZAMTANG@NAVER.COM" userId="750a74194929a6bb" providerId="LiveId" clId="{8BC9C6FD-C030-4A97-B9A8-605D1B3BA8E4}" dt="2025-01-18T06:08:56.824" v="720" actId="14100"/>
          <ac:picMkLst>
            <pc:docMk/>
            <pc:sldMk cId="1976923044" sldId="1052"/>
            <ac:picMk id="7" creationId="{BB7F5B49-68E0-748A-9AD4-917DAEBBCA42}"/>
          </ac:picMkLst>
        </pc:picChg>
        <pc:picChg chg="add mod">
          <ac:chgData name="ZAMTANG@NAVER.COM" userId="750a74194929a6bb" providerId="LiveId" clId="{8BC9C6FD-C030-4A97-B9A8-605D1B3BA8E4}" dt="2025-01-18T06:09:28.070" v="725" actId="1076"/>
          <ac:picMkLst>
            <pc:docMk/>
            <pc:sldMk cId="1976923044" sldId="1052"/>
            <ac:picMk id="9" creationId="{512DB5B6-6B4F-D860-1793-CC4F74718A5E}"/>
          </ac:picMkLst>
        </pc:picChg>
      </pc:sldChg>
      <pc:sldChg chg="modSp add mod">
        <pc:chgData name="ZAMTANG@NAVER.COM" userId="750a74194929a6bb" providerId="LiveId" clId="{8BC9C6FD-C030-4A97-B9A8-605D1B3BA8E4}" dt="2025-01-18T06:10:46.695" v="780" actId="1076"/>
        <pc:sldMkLst>
          <pc:docMk/>
          <pc:sldMk cId="138739472" sldId="1053"/>
        </pc:sldMkLst>
        <pc:spChg chg="mod">
          <ac:chgData name="ZAMTANG@NAVER.COM" userId="750a74194929a6bb" providerId="LiveId" clId="{8BC9C6FD-C030-4A97-B9A8-605D1B3BA8E4}" dt="2025-01-18T06:10:20.686" v="776" actId="20577"/>
          <ac:spMkLst>
            <pc:docMk/>
            <pc:sldMk cId="138739472" sldId="1053"/>
            <ac:spMk id="2" creationId="{A9F958E6-481B-C7FE-D1F7-59651376D7C5}"/>
          </ac:spMkLst>
        </pc:spChg>
        <pc:spChg chg="mod">
          <ac:chgData name="ZAMTANG@NAVER.COM" userId="750a74194929a6bb" providerId="LiveId" clId="{8BC9C6FD-C030-4A97-B9A8-605D1B3BA8E4}" dt="2025-01-18T06:09:55.427" v="728" actId="14100"/>
          <ac:spMkLst>
            <pc:docMk/>
            <pc:sldMk cId="138739472" sldId="1053"/>
            <ac:spMk id="3" creationId="{E703C14F-AE6B-DB9E-4489-2C3C02E369A1}"/>
          </ac:spMkLst>
        </pc:spChg>
        <pc:picChg chg="mod">
          <ac:chgData name="ZAMTANG@NAVER.COM" userId="750a74194929a6bb" providerId="LiveId" clId="{8BC9C6FD-C030-4A97-B9A8-605D1B3BA8E4}" dt="2025-01-18T06:10:42.685" v="779" actId="1076"/>
          <ac:picMkLst>
            <pc:docMk/>
            <pc:sldMk cId="138739472" sldId="1053"/>
            <ac:picMk id="5" creationId="{18CECAF9-E259-9DEB-6569-36912091B29B}"/>
          </ac:picMkLst>
        </pc:picChg>
        <pc:picChg chg="mod">
          <ac:chgData name="ZAMTANG@NAVER.COM" userId="750a74194929a6bb" providerId="LiveId" clId="{8BC9C6FD-C030-4A97-B9A8-605D1B3BA8E4}" dt="2025-01-18T06:10:46.695" v="780" actId="1076"/>
          <ac:picMkLst>
            <pc:docMk/>
            <pc:sldMk cId="138739472" sldId="1053"/>
            <ac:picMk id="7" creationId="{8F3EDD40-8E22-6112-E350-8F769262B31F}"/>
          </ac:picMkLst>
        </pc:picChg>
      </pc:sldChg>
      <pc:sldChg chg="modSp add mod">
        <pc:chgData name="ZAMTANG@NAVER.COM" userId="750a74194929a6bb" providerId="LiveId" clId="{8BC9C6FD-C030-4A97-B9A8-605D1B3BA8E4}" dt="2025-01-18T06:11:01.133" v="793" actId="14826"/>
        <pc:sldMkLst>
          <pc:docMk/>
          <pc:sldMk cId="3480955201" sldId="1054"/>
        </pc:sldMkLst>
        <pc:spChg chg="mod">
          <ac:chgData name="ZAMTANG@NAVER.COM" userId="750a74194929a6bb" providerId="LiveId" clId="{8BC9C6FD-C030-4A97-B9A8-605D1B3BA8E4}" dt="2025-01-18T06:10:53.875" v="792"/>
          <ac:spMkLst>
            <pc:docMk/>
            <pc:sldMk cId="3480955201" sldId="1054"/>
            <ac:spMk id="2" creationId="{90793ADA-D550-0B9B-2847-A24AA210984B}"/>
          </ac:spMkLst>
        </pc:spChg>
        <pc:picChg chg="mod">
          <ac:chgData name="ZAMTANG@NAVER.COM" userId="750a74194929a6bb" providerId="LiveId" clId="{8BC9C6FD-C030-4A97-B9A8-605D1B3BA8E4}" dt="2025-01-18T06:11:01.133" v="793" actId="14826"/>
          <ac:picMkLst>
            <pc:docMk/>
            <pc:sldMk cId="3480955201" sldId="1054"/>
            <ac:picMk id="5" creationId="{64E5605D-B9EC-E378-C16F-94F0F8F8F8EB}"/>
          </ac:picMkLst>
        </pc:picChg>
      </pc:sldChg>
      <pc:sldChg chg="modSp add del">
        <pc:chgData name="ZAMTANG@NAVER.COM" userId="750a74194929a6bb" providerId="LiveId" clId="{8BC9C6FD-C030-4A97-B9A8-605D1B3BA8E4}" dt="2025-01-18T07:08:49.378" v="1507" actId="47"/>
        <pc:sldMkLst>
          <pc:docMk/>
          <pc:sldMk cId="1485358869" sldId="1055"/>
        </pc:sldMkLst>
        <pc:picChg chg="mod">
          <ac:chgData name="ZAMTANG@NAVER.COM" userId="750a74194929a6bb" providerId="LiveId" clId="{8BC9C6FD-C030-4A97-B9A8-605D1B3BA8E4}" dt="2025-01-18T06:11:09.829" v="795" actId="14826"/>
          <ac:picMkLst>
            <pc:docMk/>
            <pc:sldMk cId="1485358869" sldId="1055"/>
            <ac:picMk id="7" creationId="{894F0C3B-6987-C86A-54DA-92156F7CC5EF}"/>
          </ac:picMkLst>
        </pc:picChg>
      </pc:sldChg>
      <pc:sldChg chg="delSp modSp add mod">
        <pc:chgData name="ZAMTANG@NAVER.COM" userId="750a74194929a6bb" providerId="LiveId" clId="{8BC9C6FD-C030-4A97-B9A8-605D1B3BA8E4}" dt="2025-01-18T06:14:33.156" v="831"/>
        <pc:sldMkLst>
          <pc:docMk/>
          <pc:sldMk cId="3441575207" sldId="1056"/>
        </pc:sldMkLst>
        <pc:spChg chg="mod">
          <ac:chgData name="ZAMTANG@NAVER.COM" userId="750a74194929a6bb" providerId="LiveId" clId="{8BC9C6FD-C030-4A97-B9A8-605D1B3BA8E4}" dt="2025-01-18T06:14:33.156" v="831"/>
          <ac:spMkLst>
            <pc:docMk/>
            <pc:sldMk cId="3441575207" sldId="1056"/>
            <ac:spMk id="2" creationId="{81D8362D-4236-9C21-AEEA-F4EC7383B130}"/>
          </ac:spMkLst>
        </pc:spChg>
        <pc:spChg chg="mod">
          <ac:chgData name="ZAMTANG@NAVER.COM" userId="750a74194929a6bb" providerId="LiveId" clId="{8BC9C6FD-C030-4A97-B9A8-605D1B3BA8E4}" dt="2025-01-18T06:11:57.089" v="806"/>
          <ac:spMkLst>
            <pc:docMk/>
            <pc:sldMk cId="3441575207" sldId="1056"/>
            <ac:spMk id="3" creationId="{1CAE3422-5AF6-F0E5-B590-713D38329898}"/>
          </ac:spMkLst>
        </pc:spChg>
        <pc:picChg chg="mod">
          <ac:chgData name="ZAMTANG@NAVER.COM" userId="750a74194929a6bb" providerId="LiveId" clId="{8BC9C6FD-C030-4A97-B9A8-605D1B3BA8E4}" dt="2025-01-18T06:13:55.309" v="814" actId="1076"/>
          <ac:picMkLst>
            <pc:docMk/>
            <pc:sldMk cId="3441575207" sldId="1056"/>
            <ac:picMk id="5" creationId="{E16DE5DD-88AB-D790-5C92-DE5AFCEED52B}"/>
          </ac:picMkLst>
        </pc:picChg>
        <pc:picChg chg="del">
          <ac:chgData name="ZAMTANG@NAVER.COM" userId="750a74194929a6bb" providerId="LiveId" clId="{8BC9C6FD-C030-4A97-B9A8-605D1B3BA8E4}" dt="2025-01-18T06:13:50.789" v="812" actId="478"/>
          <ac:picMkLst>
            <pc:docMk/>
            <pc:sldMk cId="3441575207" sldId="1056"/>
            <ac:picMk id="7" creationId="{D2EC95A9-277E-A9BD-E91C-01ED7BDFE060}"/>
          </ac:picMkLst>
        </pc:picChg>
      </pc:sldChg>
      <pc:sldChg chg="delSp modSp add mod">
        <pc:chgData name="ZAMTANG@NAVER.COM" userId="750a74194929a6bb" providerId="LiveId" clId="{8BC9C6FD-C030-4A97-B9A8-605D1B3BA8E4}" dt="2025-01-18T06:15:17.122" v="837" actId="1076"/>
        <pc:sldMkLst>
          <pc:docMk/>
          <pc:sldMk cId="3454837967" sldId="1057"/>
        </pc:sldMkLst>
        <pc:spChg chg="mod">
          <ac:chgData name="ZAMTANG@NAVER.COM" userId="750a74194929a6bb" providerId="LiveId" clId="{8BC9C6FD-C030-4A97-B9A8-605D1B3BA8E4}" dt="2025-01-18T06:15:00.409" v="832"/>
          <ac:spMkLst>
            <pc:docMk/>
            <pc:sldMk cId="3454837967" sldId="1057"/>
            <ac:spMk id="2" creationId="{72088801-5D33-015F-82FD-D2FD596F0DB7}"/>
          </ac:spMkLst>
        </pc:spChg>
        <pc:picChg chg="mod">
          <ac:chgData name="ZAMTANG@NAVER.COM" userId="750a74194929a6bb" providerId="LiveId" clId="{8BC9C6FD-C030-4A97-B9A8-605D1B3BA8E4}" dt="2025-01-18T06:15:17.122" v="837" actId="1076"/>
          <ac:picMkLst>
            <pc:docMk/>
            <pc:sldMk cId="3454837967" sldId="1057"/>
            <ac:picMk id="5" creationId="{2B535B7E-A0FF-A9C6-CCE6-5039354A7ED4}"/>
          </ac:picMkLst>
        </pc:picChg>
        <pc:picChg chg="del">
          <ac:chgData name="ZAMTANG@NAVER.COM" userId="750a74194929a6bb" providerId="LiveId" clId="{8BC9C6FD-C030-4A97-B9A8-605D1B3BA8E4}" dt="2025-01-18T06:15:10.471" v="834" actId="478"/>
          <ac:picMkLst>
            <pc:docMk/>
            <pc:sldMk cId="3454837967" sldId="1057"/>
            <ac:picMk id="7" creationId="{6EB17E37-F621-281F-7727-E51F3A78D3FA}"/>
          </ac:picMkLst>
        </pc:picChg>
      </pc:sldChg>
      <pc:sldChg chg="modSp add mod">
        <pc:chgData name="ZAMTANG@NAVER.COM" userId="750a74194929a6bb" providerId="LiveId" clId="{8BC9C6FD-C030-4A97-B9A8-605D1B3BA8E4}" dt="2025-01-18T06:16:23.366" v="842" actId="1076"/>
        <pc:sldMkLst>
          <pc:docMk/>
          <pc:sldMk cId="2437385588" sldId="1058"/>
        </pc:sldMkLst>
        <pc:spChg chg="mod">
          <ac:chgData name="ZAMTANG@NAVER.COM" userId="750a74194929a6bb" providerId="LiveId" clId="{8BC9C6FD-C030-4A97-B9A8-605D1B3BA8E4}" dt="2025-01-18T06:16:13.301" v="839"/>
          <ac:spMkLst>
            <pc:docMk/>
            <pc:sldMk cId="2437385588" sldId="1058"/>
            <ac:spMk id="2" creationId="{694D1B7E-10BA-37F1-01D6-A84F3E3B8E31}"/>
          </ac:spMkLst>
        </pc:spChg>
        <pc:picChg chg="mod">
          <ac:chgData name="ZAMTANG@NAVER.COM" userId="750a74194929a6bb" providerId="LiveId" clId="{8BC9C6FD-C030-4A97-B9A8-605D1B3BA8E4}" dt="2025-01-18T06:16:23.366" v="842" actId="1076"/>
          <ac:picMkLst>
            <pc:docMk/>
            <pc:sldMk cId="2437385588" sldId="1058"/>
            <ac:picMk id="5" creationId="{A8CEC8A2-5F49-9927-6667-67AD99EB3D60}"/>
          </ac:picMkLst>
        </pc:picChg>
      </pc:sldChg>
      <pc:sldChg chg="addSp modSp add mod">
        <pc:chgData name="ZAMTANG@NAVER.COM" userId="750a74194929a6bb" providerId="LiveId" clId="{8BC9C6FD-C030-4A97-B9A8-605D1B3BA8E4}" dt="2025-01-18T06:18:13.330" v="858" actId="1076"/>
        <pc:sldMkLst>
          <pc:docMk/>
          <pc:sldMk cId="3843113961" sldId="1059"/>
        </pc:sldMkLst>
        <pc:spChg chg="mod">
          <ac:chgData name="ZAMTANG@NAVER.COM" userId="750a74194929a6bb" providerId="LiveId" clId="{8BC9C6FD-C030-4A97-B9A8-605D1B3BA8E4}" dt="2025-01-18T06:17:04.378" v="844"/>
          <ac:spMkLst>
            <pc:docMk/>
            <pc:sldMk cId="3843113961" sldId="1059"/>
            <ac:spMk id="2" creationId="{5DDECE34-1B17-D6DE-56AE-026C3FBECFCF}"/>
          </ac:spMkLst>
        </pc:spChg>
        <pc:picChg chg="mod">
          <ac:chgData name="ZAMTANG@NAVER.COM" userId="750a74194929a6bb" providerId="LiveId" clId="{8BC9C6FD-C030-4A97-B9A8-605D1B3BA8E4}" dt="2025-01-18T06:18:13.330" v="858" actId="1076"/>
          <ac:picMkLst>
            <pc:docMk/>
            <pc:sldMk cId="3843113961" sldId="1059"/>
            <ac:picMk id="5" creationId="{5C341FAD-B16F-A408-91C2-E7B64DC748A3}"/>
          </ac:picMkLst>
        </pc:picChg>
        <pc:picChg chg="add mod">
          <ac:chgData name="ZAMTANG@NAVER.COM" userId="750a74194929a6bb" providerId="LiveId" clId="{8BC9C6FD-C030-4A97-B9A8-605D1B3BA8E4}" dt="2025-01-18T06:18:07.380" v="857" actId="14100"/>
          <ac:picMkLst>
            <pc:docMk/>
            <pc:sldMk cId="3843113961" sldId="1059"/>
            <ac:picMk id="6" creationId="{686C9146-6F55-21A6-8558-E0FA040E535C}"/>
          </ac:picMkLst>
        </pc:picChg>
        <pc:picChg chg="add mod">
          <ac:chgData name="ZAMTANG@NAVER.COM" userId="750a74194929a6bb" providerId="LiveId" clId="{8BC9C6FD-C030-4A97-B9A8-605D1B3BA8E4}" dt="2025-01-18T06:18:02.326" v="855" actId="1076"/>
          <ac:picMkLst>
            <pc:docMk/>
            <pc:sldMk cId="3843113961" sldId="1059"/>
            <ac:picMk id="8" creationId="{6C52DE89-CBFD-6E36-E59D-8E557B09CF9E}"/>
          </ac:picMkLst>
        </pc:picChg>
      </pc:sldChg>
      <pc:sldChg chg="delSp modSp add mod">
        <pc:chgData name="ZAMTANG@NAVER.COM" userId="750a74194929a6bb" providerId="LiveId" clId="{8BC9C6FD-C030-4A97-B9A8-605D1B3BA8E4}" dt="2025-01-18T06:20:45.611" v="874" actId="20577"/>
        <pc:sldMkLst>
          <pc:docMk/>
          <pc:sldMk cId="1635286643" sldId="1060"/>
        </pc:sldMkLst>
        <pc:spChg chg="mod">
          <ac:chgData name="ZAMTANG@NAVER.COM" userId="750a74194929a6bb" providerId="LiveId" clId="{8BC9C6FD-C030-4A97-B9A8-605D1B3BA8E4}" dt="2025-01-18T06:20:45.611" v="874" actId="20577"/>
          <ac:spMkLst>
            <pc:docMk/>
            <pc:sldMk cId="1635286643" sldId="1060"/>
            <ac:spMk id="2" creationId="{C2D50996-8DFA-FA9C-81E1-ECDA83AA7705}"/>
          </ac:spMkLst>
        </pc:spChg>
        <pc:picChg chg="del mod">
          <ac:chgData name="ZAMTANG@NAVER.COM" userId="750a74194929a6bb" providerId="LiveId" clId="{8BC9C6FD-C030-4A97-B9A8-605D1B3BA8E4}" dt="2025-01-18T06:20:44.070" v="873" actId="478"/>
          <ac:picMkLst>
            <pc:docMk/>
            <pc:sldMk cId="1635286643" sldId="1060"/>
            <ac:picMk id="5" creationId="{84B8A448-0D0C-0F88-502E-4CA034C5FA0A}"/>
          </ac:picMkLst>
        </pc:picChg>
        <pc:picChg chg="del">
          <ac:chgData name="ZAMTANG@NAVER.COM" userId="750a74194929a6bb" providerId="LiveId" clId="{8BC9C6FD-C030-4A97-B9A8-605D1B3BA8E4}" dt="2025-01-18T06:20:32.925" v="870" actId="478"/>
          <ac:picMkLst>
            <pc:docMk/>
            <pc:sldMk cId="1635286643" sldId="1060"/>
            <ac:picMk id="6" creationId="{5F94F4BC-ECEB-7EEF-B3D3-B3B324DC0520}"/>
          </ac:picMkLst>
        </pc:picChg>
        <pc:picChg chg="del">
          <ac:chgData name="ZAMTANG@NAVER.COM" userId="750a74194929a6bb" providerId="LiveId" clId="{8BC9C6FD-C030-4A97-B9A8-605D1B3BA8E4}" dt="2025-01-18T06:20:32.071" v="869" actId="478"/>
          <ac:picMkLst>
            <pc:docMk/>
            <pc:sldMk cId="1635286643" sldId="1060"/>
            <ac:picMk id="8" creationId="{33E729DE-FB5D-38BF-9EB1-D4EFC8BB983D}"/>
          </ac:picMkLst>
        </pc:picChg>
      </pc:sldChg>
      <pc:sldChg chg="modSp add mod">
        <pc:chgData name="ZAMTANG@NAVER.COM" userId="750a74194929a6bb" providerId="LiveId" clId="{8BC9C6FD-C030-4A97-B9A8-605D1B3BA8E4}" dt="2025-01-18T06:20:54.785" v="877" actId="1076"/>
        <pc:sldMkLst>
          <pc:docMk/>
          <pc:sldMk cId="3643892901" sldId="1061"/>
        </pc:sldMkLst>
        <pc:spChg chg="mod">
          <ac:chgData name="ZAMTANG@NAVER.COM" userId="750a74194929a6bb" providerId="LiveId" clId="{8BC9C6FD-C030-4A97-B9A8-605D1B3BA8E4}" dt="2025-01-18T06:20:49.088" v="875" actId="20577"/>
          <ac:spMkLst>
            <pc:docMk/>
            <pc:sldMk cId="3643892901" sldId="1061"/>
            <ac:spMk id="2" creationId="{F16E6147-4F17-75D9-9417-8F8B5119BFA8}"/>
          </ac:spMkLst>
        </pc:spChg>
        <pc:picChg chg="mod">
          <ac:chgData name="ZAMTANG@NAVER.COM" userId="750a74194929a6bb" providerId="LiveId" clId="{8BC9C6FD-C030-4A97-B9A8-605D1B3BA8E4}" dt="2025-01-18T06:20:54.785" v="877" actId="1076"/>
          <ac:picMkLst>
            <pc:docMk/>
            <pc:sldMk cId="3643892901" sldId="1061"/>
            <ac:picMk id="5" creationId="{AA73B515-3A9A-AEF5-EECC-EB07F5034F4F}"/>
          </ac:picMkLst>
        </pc:picChg>
      </pc:sldChg>
      <pc:sldChg chg="addSp modSp add mod">
        <pc:chgData name="ZAMTANG@NAVER.COM" userId="750a74194929a6bb" providerId="LiveId" clId="{8BC9C6FD-C030-4A97-B9A8-605D1B3BA8E4}" dt="2025-01-18T06:22:09.922" v="893" actId="1076"/>
        <pc:sldMkLst>
          <pc:docMk/>
          <pc:sldMk cId="3790871620" sldId="1062"/>
        </pc:sldMkLst>
        <pc:spChg chg="mod">
          <ac:chgData name="ZAMTANG@NAVER.COM" userId="750a74194929a6bb" providerId="LiveId" clId="{8BC9C6FD-C030-4A97-B9A8-605D1B3BA8E4}" dt="2025-01-18T06:21:20.800" v="882" actId="20577"/>
          <ac:spMkLst>
            <pc:docMk/>
            <pc:sldMk cId="3790871620" sldId="1062"/>
            <ac:spMk id="2" creationId="{21A52ED4-5841-4AF6-743A-DCAFDD381357}"/>
          </ac:spMkLst>
        </pc:spChg>
        <pc:picChg chg="mod">
          <ac:chgData name="ZAMTANG@NAVER.COM" userId="750a74194929a6bb" providerId="LiveId" clId="{8BC9C6FD-C030-4A97-B9A8-605D1B3BA8E4}" dt="2025-01-18T06:21:24.999" v="883" actId="1076"/>
          <ac:picMkLst>
            <pc:docMk/>
            <pc:sldMk cId="3790871620" sldId="1062"/>
            <ac:picMk id="5" creationId="{DDE79AF8-1599-1965-D4C2-2C2E5DE94051}"/>
          </ac:picMkLst>
        </pc:picChg>
        <pc:picChg chg="add mod">
          <ac:chgData name="ZAMTANG@NAVER.COM" userId="750a74194929a6bb" providerId="LiveId" clId="{8BC9C6FD-C030-4A97-B9A8-605D1B3BA8E4}" dt="2025-01-18T06:21:49.359" v="888" actId="1076"/>
          <ac:picMkLst>
            <pc:docMk/>
            <pc:sldMk cId="3790871620" sldId="1062"/>
            <ac:picMk id="6" creationId="{4D770A40-C451-24B9-C010-E221326B3771}"/>
          </ac:picMkLst>
        </pc:picChg>
        <pc:picChg chg="add mod">
          <ac:chgData name="ZAMTANG@NAVER.COM" userId="750a74194929a6bb" providerId="LiveId" clId="{8BC9C6FD-C030-4A97-B9A8-605D1B3BA8E4}" dt="2025-01-18T06:22:09.922" v="893" actId="1076"/>
          <ac:picMkLst>
            <pc:docMk/>
            <pc:sldMk cId="3790871620" sldId="1062"/>
            <ac:picMk id="8" creationId="{4B5F6443-12DE-0E92-A38A-E83558891AA9}"/>
          </ac:picMkLst>
        </pc:picChg>
      </pc:sldChg>
      <pc:sldChg chg="modSp add mod">
        <pc:chgData name="ZAMTANG@NAVER.COM" userId="750a74194929a6bb" providerId="LiveId" clId="{8BC9C6FD-C030-4A97-B9A8-605D1B3BA8E4}" dt="2025-01-18T06:22:58.071" v="907" actId="14826"/>
        <pc:sldMkLst>
          <pc:docMk/>
          <pc:sldMk cId="2047522406" sldId="1063"/>
        </pc:sldMkLst>
        <pc:spChg chg="mod">
          <ac:chgData name="ZAMTANG@NAVER.COM" userId="750a74194929a6bb" providerId="LiveId" clId="{8BC9C6FD-C030-4A97-B9A8-605D1B3BA8E4}" dt="2025-01-18T06:22:43.849" v="905"/>
          <ac:spMkLst>
            <pc:docMk/>
            <pc:sldMk cId="2047522406" sldId="1063"/>
            <ac:spMk id="2" creationId="{BBC78F57-4B12-0479-3D03-DC626CFBC872}"/>
          </ac:spMkLst>
        </pc:spChg>
        <pc:spChg chg="mod">
          <ac:chgData name="ZAMTANG@NAVER.COM" userId="750a74194929a6bb" providerId="LiveId" clId="{8BC9C6FD-C030-4A97-B9A8-605D1B3BA8E4}" dt="2025-01-18T06:22:26.481" v="895"/>
          <ac:spMkLst>
            <pc:docMk/>
            <pc:sldMk cId="2047522406" sldId="1063"/>
            <ac:spMk id="3" creationId="{DBF72937-965D-CE23-7D1B-82FC92EB75B1}"/>
          </ac:spMkLst>
        </pc:spChg>
        <pc:picChg chg="mod">
          <ac:chgData name="ZAMTANG@NAVER.COM" userId="750a74194929a6bb" providerId="LiveId" clId="{8BC9C6FD-C030-4A97-B9A8-605D1B3BA8E4}" dt="2025-01-18T06:22:51.926" v="906" actId="14826"/>
          <ac:picMkLst>
            <pc:docMk/>
            <pc:sldMk cId="2047522406" sldId="1063"/>
            <ac:picMk id="5" creationId="{D6AC649C-4BEB-485C-3F4C-3F7BDF5676D3}"/>
          </ac:picMkLst>
        </pc:picChg>
        <pc:picChg chg="mod">
          <ac:chgData name="ZAMTANG@NAVER.COM" userId="750a74194929a6bb" providerId="LiveId" clId="{8BC9C6FD-C030-4A97-B9A8-605D1B3BA8E4}" dt="2025-01-18T06:22:58.071" v="907" actId="14826"/>
          <ac:picMkLst>
            <pc:docMk/>
            <pc:sldMk cId="2047522406" sldId="1063"/>
            <ac:picMk id="7" creationId="{DB00D6C8-9E29-731D-E2CE-BC071B1FA459}"/>
          </ac:picMkLst>
        </pc:picChg>
      </pc:sldChg>
      <pc:sldChg chg="modSp add mod">
        <pc:chgData name="ZAMTANG@NAVER.COM" userId="750a74194929a6bb" providerId="LiveId" clId="{8BC9C6FD-C030-4A97-B9A8-605D1B3BA8E4}" dt="2025-01-18T06:23:21.441" v="919" actId="14826"/>
        <pc:sldMkLst>
          <pc:docMk/>
          <pc:sldMk cId="111312766" sldId="1064"/>
        </pc:sldMkLst>
        <pc:spChg chg="mod">
          <ac:chgData name="ZAMTANG@NAVER.COM" userId="750a74194929a6bb" providerId="LiveId" clId="{8BC9C6FD-C030-4A97-B9A8-605D1B3BA8E4}" dt="2025-01-18T06:23:03.166" v="917" actId="20577"/>
          <ac:spMkLst>
            <pc:docMk/>
            <pc:sldMk cId="111312766" sldId="1064"/>
            <ac:spMk id="2" creationId="{4AE17911-21F0-605B-D240-4E0098B3ECD3}"/>
          </ac:spMkLst>
        </pc:spChg>
        <pc:picChg chg="mod">
          <ac:chgData name="ZAMTANG@NAVER.COM" userId="750a74194929a6bb" providerId="LiveId" clId="{8BC9C6FD-C030-4A97-B9A8-605D1B3BA8E4}" dt="2025-01-18T06:23:15.101" v="918" actId="14826"/>
          <ac:picMkLst>
            <pc:docMk/>
            <pc:sldMk cId="111312766" sldId="1064"/>
            <ac:picMk id="5" creationId="{6A58DA9A-13BD-CE7A-A4CD-CFFEB09C70B5}"/>
          </ac:picMkLst>
        </pc:picChg>
        <pc:picChg chg="mod">
          <ac:chgData name="ZAMTANG@NAVER.COM" userId="750a74194929a6bb" providerId="LiveId" clId="{8BC9C6FD-C030-4A97-B9A8-605D1B3BA8E4}" dt="2025-01-18T06:23:21.441" v="919" actId="14826"/>
          <ac:picMkLst>
            <pc:docMk/>
            <pc:sldMk cId="111312766" sldId="1064"/>
            <ac:picMk id="7" creationId="{7EEB24F4-9CCE-B76C-CD0D-8EF8F6997A60}"/>
          </ac:picMkLst>
        </pc:picChg>
      </pc:sldChg>
      <pc:sldChg chg="modSp add mod">
        <pc:chgData name="ZAMTANG@NAVER.COM" userId="750a74194929a6bb" providerId="LiveId" clId="{8BC9C6FD-C030-4A97-B9A8-605D1B3BA8E4}" dt="2025-01-18T06:24:02.728" v="925" actId="1076"/>
        <pc:sldMkLst>
          <pc:docMk/>
          <pc:sldMk cId="4040694849" sldId="1065"/>
        </pc:sldMkLst>
        <pc:spChg chg="mod">
          <ac:chgData name="ZAMTANG@NAVER.COM" userId="750a74194929a6bb" providerId="LiveId" clId="{8BC9C6FD-C030-4A97-B9A8-605D1B3BA8E4}" dt="2025-01-18T06:24:02.728" v="925" actId="1076"/>
          <ac:spMkLst>
            <pc:docMk/>
            <pc:sldMk cId="4040694849" sldId="1065"/>
            <ac:spMk id="2" creationId="{4564EF98-000F-4A5A-44C3-33BB99AB5B9A}"/>
          </ac:spMkLst>
        </pc:spChg>
        <pc:spChg chg="mod">
          <ac:chgData name="ZAMTANG@NAVER.COM" userId="750a74194929a6bb" providerId="LiveId" clId="{8BC9C6FD-C030-4A97-B9A8-605D1B3BA8E4}" dt="2025-01-18T06:23:44.842" v="922" actId="20577"/>
          <ac:spMkLst>
            <pc:docMk/>
            <pc:sldMk cId="4040694849" sldId="1065"/>
            <ac:spMk id="3" creationId="{74FE3DA2-C792-E991-9928-7EDEB51252CC}"/>
          </ac:spMkLst>
        </pc:spChg>
      </pc:sldChg>
      <pc:sldChg chg="delSp modSp add mod">
        <pc:chgData name="ZAMTANG@NAVER.COM" userId="750a74194929a6bb" providerId="LiveId" clId="{8BC9C6FD-C030-4A97-B9A8-605D1B3BA8E4}" dt="2025-01-18T06:24:59.700" v="936" actId="1076"/>
        <pc:sldMkLst>
          <pc:docMk/>
          <pc:sldMk cId="1830245643" sldId="1066"/>
        </pc:sldMkLst>
        <pc:spChg chg="mod">
          <ac:chgData name="ZAMTANG@NAVER.COM" userId="750a74194929a6bb" providerId="LiveId" clId="{8BC9C6FD-C030-4A97-B9A8-605D1B3BA8E4}" dt="2025-01-18T06:24:40.137" v="932" actId="20577"/>
          <ac:spMkLst>
            <pc:docMk/>
            <pc:sldMk cId="1830245643" sldId="1066"/>
            <ac:spMk id="2" creationId="{E3AE0C41-BD78-F424-0D88-EE6ACDCB5EB2}"/>
          </ac:spMkLst>
        </pc:spChg>
        <pc:spChg chg="mod">
          <ac:chgData name="ZAMTANG@NAVER.COM" userId="750a74194929a6bb" providerId="LiveId" clId="{8BC9C6FD-C030-4A97-B9A8-605D1B3BA8E4}" dt="2025-01-18T06:24:20.430" v="930"/>
          <ac:spMkLst>
            <pc:docMk/>
            <pc:sldMk cId="1830245643" sldId="1066"/>
            <ac:spMk id="3" creationId="{74D59B7D-07A1-385D-8346-5A66D4DB0BD0}"/>
          </ac:spMkLst>
        </pc:spChg>
        <pc:picChg chg="mod">
          <ac:chgData name="ZAMTANG@NAVER.COM" userId="750a74194929a6bb" providerId="LiveId" clId="{8BC9C6FD-C030-4A97-B9A8-605D1B3BA8E4}" dt="2025-01-18T06:24:59.700" v="936" actId="1076"/>
          <ac:picMkLst>
            <pc:docMk/>
            <pc:sldMk cId="1830245643" sldId="1066"/>
            <ac:picMk id="5" creationId="{A61B026E-1710-E092-A71B-5197187CA682}"/>
          </ac:picMkLst>
        </pc:picChg>
        <pc:picChg chg="del">
          <ac:chgData name="ZAMTANG@NAVER.COM" userId="750a74194929a6bb" providerId="LiveId" clId="{8BC9C6FD-C030-4A97-B9A8-605D1B3BA8E4}" dt="2025-01-18T06:24:53.536" v="934" actId="478"/>
          <ac:picMkLst>
            <pc:docMk/>
            <pc:sldMk cId="1830245643" sldId="1066"/>
            <ac:picMk id="7" creationId="{B7268496-C7A7-A526-9AFB-5DABCC1127BD}"/>
          </ac:picMkLst>
        </pc:picChg>
      </pc:sldChg>
      <pc:sldChg chg="delSp modSp add mod">
        <pc:chgData name="ZAMTANG@NAVER.COM" userId="750a74194929a6bb" providerId="LiveId" clId="{8BC9C6FD-C030-4A97-B9A8-605D1B3BA8E4}" dt="2025-01-18T06:26:24.012" v="983" actId="1076"/>
        <pc:sldMkLst>
          <pc:docMk/>
          <pc:sldMk cId="1466469807" sldId="1067"/>
        </pc:sldMkLst>
        <pc:spChg chg="mod">
          <ac:chgData name="ZAMTANG@NAVER.COM" userId="750a74194929a6bb" providerId="LiveId" clId="{8BC9C6FD-C030-4A97-B9A8-605D1B3BA8E4}" dt="2025-01-18T06:26:10.511" v="979" actId="5793"/>
          <ac:spMkLst>
            <pc:docMk/>
            <pc:sldMk cId="1466469807" sldId="1067"/>
            <ac:spMk id="2" creationId="{ADC1D353-17F1-CDDA-DAFF-851C302B3F00}"/>
          </ac:spMkLst>
        </pc:spChg>
        <pc:picChg chg="mod">
          <ac:chgData name="ZAMTANG@NAVER.COM" userId="750a74194929a6bb" providerId="LiveId" clId="{8BC9C6FD-C030-4A97-B9A8-605D1B3BA8E4}" dt="2025-01-18T06:26:24.012" v="983" actId="1076"/>
          <ac:picMkLst>
            <pc:docMk/>
            <pc:sldMk cId="1466469807" sldId="1067"/>
            <ac:picMk id="5" creationId="{8860B9B3-667B-224E-80A3-E540818F2A3C}"/>
          </ac:picMkLst>
        </pc:picChg>
        <pc:picChg chg="del">
          <ac:chgData name="ZAMTANG@NAVER.COM" userId="750a74194929a6bb" providerId="LiveId" clId="{8BC9C6FD-C030-4A97-B9A8-605D1B3BA8E4}" dt="2025-01-18T06:26:19.611" v="981" actId="478"/>
          <ac:picMkLst>
            <pc:docMk/>
            <pc:sldMk cId="1466469807" sldId="1067"/>
            <ac:picMk id="7" creationId="{16E2FFB6-3BA5-98E5-80CC-AE1E28AF70AD}"/>
          </ac:picMkLst>
        </pc:picChg>
      </pc:sldChg>
      <pc:sldChg chg="modSp add mod">
        <pc:chgData name="ZAMTANG@NAVER.COM" userId="750a74194929a6bb" providerId="LiveId" clId="{8BC9C6FD-C030-4A97-B9A8-605D1B3BA8E4}" dt="2025-01-18T06:25:14.670" v="940" actId="1076"/>
        <pc:sldMkLst>
          <pc:docMk/>
          <pc:sldMk cId="1389639009" sldId="1068"/>
        </pc:sldMkLst>
        <pc:picChg chg="mod">
          <ac:chgData name="ZAMTANG@NAVER.COM" userId="750a74194929a6bb" providerId="LiveId" clId="{8BC9C6FD-C030-4A97-B9A8-605D1B3BA8E4}" dt="2025-01-18T06:25:14.670" v="940" actId="1076"/>
          <ac:picMkLst>
            <pc:docMk/>
            <pc:sldMk cId="1389639009" sldId="1068"/>
            <ac:picMk id="5" creationId="{1F6611A2-74CD-C486-BD07-327A36EA3A0B}"/>
          </ac:picMkLst>
        </pc:picChg>
      </pc:sldChg>
      <pc:sldChg chg="modSp add mod">
        <pc:chgData name="ZAMTANG@NAVER.COM" userId="750a74194929a6bb" providerId="LiveId" clId="{8BC9C6FD-C030-4A97-B9A8-605D1B3BA8E4}" dt="2025-01-18T06:29:05.371" v="1010" actId="1076"/>
        <pc:sldMkLst>
          <pc:docMk/>
          <pc:sldMk cId="1507041195" sldId="1069"/>
        </pc:sldMkLst>
        <pc:spChg chg="mod">
          <ac:chgData name="ZAMTANG@NAVER.COM" userId="750a74194929a6bb" providerId="LiveId" clId="{8BC9C6FD-C030-4A97-B9A8-605D1B3BA8E4}" dt="2025-01-18T06:29:01.973" v="1009" actId="20577"/>
          <ac:spMkLst>
            <pc:docMk/>
            <pc:sldMk cId="1507041195" sldId="1069"/>
            <ac:spMk id="2" creationId="{9DB9F46A-9613-E2E2-6A2D-7E7DE9CB09F3}"/>
          </ac:spMkLst>
        </pc:spChg>
        <pc:picChg chg="mod">
          <ac:chgData name="ZAMTANG@NAVER.COM" userId="750a74194929a6bb" providerId="LiveId" clId="{8BC9C6FD-C030-4A97-B9A8-605D1B3BA8E4}" dt="2025-01-18T06:29:05.371" v="1010" actId="1076"/>
          <ac:picMkLst>
            <pc:docMk/>
            <pc:sldMk cId="1507041195" sldId="1069"/>
            <ac:picMk id="5" creationId="{6826DC36-3376-82E8-7ECF-DBF4FDE42210}"/>
          </ac:picMkLst>
        </pc:picChg>
      </pc:sldChg>
      <pc:sldChg chg="addSp modSp add mod">
        <pc:chgData name="ZAMTANG@NAVER.COM" userId="750a74194929a6bb" providerId="LiveId" clId="{8BC9C6FD-C030-4A97-B9A8-605D1B3BA8E4}" dt="2025-01-18T06:33:04.946" v="1025"/>
        <pc:sldMkLst>
          <pc:docMk/>
          <pc:sldMk cId="4246546552" sldId="1070"/>
        </pc:sldMkLst>
        <pc:spChg chg="mod">
          <ac:chgData name="ZAMTANG@NAVER.COM" userId="750a74194929a6bb" providerId="LiveId" clId="{8BC9C6FD-C030-4A97-B9A8-605D1B3BA8E4}" dt="2025-01-18T06:29:49.159" v="1015" actId="20577"/>
          <ac:spMkLst>
            <pc:docMk/>
            <pc:sldMk cId="4246546552" sldId="1070"/>
            <ac:spMk id="2" creationId="{B786FA06-D554-A2D5-CC4B-61C516CFED20}"/>
          </ac:spMkLst>
        </pc:spChg>
        <pc:spChg chg="add mod">
          <ac:chgData name="ZAMTANG@NAVER.COM" userId="750a74194929a6bb" providerId="LiveId" clId="{8BC9C6FD-C030-4A97-B9A8-605D1B3BA8E4}" dt="2025-01-18T06:33:04.946" v="1025"/>
          <ac:spMkLst>
            <pc:docMk/>
            <pc:sldMk cId="4246546552" sldId="1070"/>
            <ac:spMk id="4" creationId="{8DA525C1-6720-A264-F489-C2E5C0641F18}"/>
          </ac:spMkLst>
        </pc:spChg>
        <pc:picChg chg="mod">
          <ac:chgData name="ZAMTANG@NAVER.COM" userId="750a74194929a6bb" providerId="LiveId" clId="{8BC9C6FD-C030-4A97-B9A8-605D1B3BA8E4}" dt="2025-01-18T06:29:57.840" v="1017" actId="1076"/>
          <ac:picMkLst>
            <pc:docMk/>
            <pc:sldMk cId="4246546552" sldId="1070"/>
            <ac:picMk id="5" creationId="{D73B5908-2FCE-CFD9-9F84-4305EA8D1D12}"/>
          </ac:picMkLst>
        </pc:picChg>
      </pc:sldChg>
      <pc:sldChg chg="addSp delSp modSp add mod">
        <pc:chgData name="ZAMTANG@NAVER.COM" userId="750a74194929a6bb" providerId="LiveId" clId="{8BC9C6FD-C030-4A97-B9A8-605D1B3BA8E4}" dt="2025-01-18T06:34:29.205" v="1040" actId="1076"/>
        <pc:sldMkLst>
          <pc:docMk/>
          <pc:sldMk cId="1609048392" sldId="1071"/>
        </pc:sldMkLst>
        <pc:spChg chg="mod">
          <ac:chgData name="ZAMTANG@NAVER.COM" userId="750a74194929a6bb" providerId="LiveId" clId="{8BC9C6FD-C030-4A97-B9A8-605D1B3BA8E4}" dt="2025-01-18T06:33:43.773" v="1029" actId="113"/>
          <ac:spMkLst>
            <pc:docMk/>
            <pc:sldMk cId="1609048392" sldId="1071"/>
            <ac:spMk id="2" creationId="{0B7026B0-E2FB-164F-C3ED-32D36125539C}"/>
          </ac:spMkLst>
        </pc:spChg>
        <pc:spChg chg="del">
          <ac:chgData name="ZAMTANG@NAVER.COM" userId="750a74194929a6bb" providerId="LiveId" clId="{8BC9C6FD-C030-4A97-B9A8-605D1B3BA8E4}" dt="2025-01-18T06:34:23.245" v="1038" actId="478"/>
          <ac:spMkLst>
            <pc:docMk/>
            <pc:sldMk cId="1609048392" sldId="1071"/>
            <ac:spMk id="4" creationId="{8C17EF93-61BB-FA62-4572-CE57E90DB5E4}"/>
          </ac:spMkLst>
        </pc:spChg>
        <pc:picChg chg="mod">
          <ac:chgData name="ZAMTANG@NAVER.COM" userId="750a74194929a6bb" providerId="LiveId" clId="{8BC9C6FD-C030-4A97-B9A8-605D1B3BA8E4}" dt="2025-01-18T06:34:29.205" v="1040" actId="1076"/>
          <ac:picMkLst>
            <pc:docMk/>
            <pc:sldMk cId="1609048392" sldId="1071"/>
            <ac:picMk id="5" creationId="{A440825B-23BF-22DD-6E71-5BC76EDF2FFA}"/>
          </ac:picMkLst>
        </pc:picChg>
        <pc:picChg chg="add del mod">
          <ac:chgData name="ZAMTANG@NAVER.COM" userId="750a74194929a6bb" providerId="LiveId" clId="{8BC9C6FD-C030-4A97-B9A8-605D1B3BA8E4}" dt="2025-01-18T06:34:20.634" v="1037" actId="478"/>
          <ac:picMkLst>
            <pc:docMk/>
            <pc:sldMk cId="1609048392" sldId="1071"/>
            <ac:picMk id="7" creationId="{27EC57F5-BC0B-F890-F252-F38465DDA534}"/>
          </ac:picMkLst>
        </pc:picChg>
      </pc:sldChg>
      <pc:sldChg chg="modSp add mod">
        <pc:chgData name="ZAMTANG@NAVER.COM" userId="750a74194929a6bb" providerId="LiveId" clId="{8BC9C6FD-C030-4A97-B9A8-605D1B3BA8E4}" dt="2025-01-18T06:36:25.241" v="1067" actId="20577"/>
        <pc:sldMkLst>
          <pc:docMk/>
          <pc:sldMk cId="3818661735" sldId="1072"/>
        </pc:sldMkLst>
        <pc:spChg chg="mod">
          <ac:chgData name="ZAMTANG@NAVER.COM" userId="750a74194929a6bb" providerId="LiveId" clId="{8BC9C6FD-C030-4A97-B9A8-605D1B3BA8E4}" dt="2025-01-18T06:36:25.241" v="1067" actId="20577"/>
          <ac:spMkLst>
            <pc:docMk/>
            <pc:sldMk cId="3818661735" sldId="1072"/>
            <ac:spMk id="2" creationId="{10FFBC7F-D5D6-62C1-4B8C-1D099AC80B8E}"/>
          </ac:spMkLst>
        </pc:spChg>
        <pc:picChg chg="mod">
          <ac:chgData name="ZAMTANG@NAVER.COM" userId="750a74194929a6bb" providerId="LiveId" clId="{8BC9C6FD-C030-4A97-B9A8-605D1B3BA8E4}" dt="2025-01-18T06:35:12.037" v="1060" actId="1076"/>
          <ac:picMkLst>
            <pc:docMk/>
            <pc:sldMk cId="3818661735" sldId="1072"/>
            <ac:picMk id="5" creationId="{A88B71AA-58FD-4168-1DB6-C8DB4455864C}"/>
          </ac:picMkLst>
        </pc:picChg>
      </pc:sldChg>
      <pc:sldChg chg="modSp add mod">
        <pc:chgData name="ZAMTANG@NAVER.COM" userId="750a74194929a6bb" providerId="LiveId" clId="{8BC9C6FD-C030-4A97-B9A8-605D1B3BA8E4}" dt="2025-01-18T06:37:16.236" v="1073" actId="1076"/>
        <pc:sldMkLst>
          <pc:docMk/>
          <pc:sldMk cId="316411361" sldId="1073"/>
        </pc:sldMkLst>
        <pc:spChg chg="mod">
          <ac:chgData name="ZAMTANG@NAVER.COM" userId="750a74194929a6bb" providerId="LiveId" clId="{8BC9C6FD-C030-4A97-B9A8-605D1B3BA8E4}" dt="2025-01-18T06:36:57.527" v="1070" actId="113"/>
          <ac:spMkLst>
            <pc:docMk/>
            <pc:sldMk cId="316411361" sldId="1073"/>
            <ac:spMk id="2" creationId="{5861C06B-DF21-8873-4711-02E8CA1FC71C}"/>
          </ac:spMkLst>
        </pc:spChg>
        <pc:picChg chg="mod">
          <ac:chgData name="ZAMTANG@NAVER.COM" userId="750a74194929a6bb" providerId="LiveId" clId="{8BC9C6FD-C030-4A97-B9A8-605D1B3BA8E4}" dt="2025-01-18T06:37:16.236" v="1073" actId="1076"/>
          <ac:picMkLst>
            <pc:docMk/>
            <pc:sldMk cId="316411361" sldId="1073"/>
            <ac:picMk id="5" creationId="{3DE6EFD6-A7B6-7BE5-B35D-DD50152FEB9B}"/>
          </ac:picMkLst>
        </pc:picChg>
      </pc:sldChg>
      <pc:sldChg chg="modSp add mod">
        <pc:chgData name="ZAMTANG@NAVER.COM" userId="750a74194929a6bb" providerId="LiveId" clId="{8BC9C6FD-C030-4A97-B9A8-605D1B3BA8E4}" dt="2025-01-18T06:37:39.078" v="1079" actId="1076"/>
        <pc:sldMkLst>
          <pc:docMk/>
          <pc:sldMk cId="3575912904" sldId="1074"/>
        </pc:sldMkLst>
        <pc:spChg chg="mod">
          <ac:chgData name="ZAMTANG@NAVER.COM" userId="750a74194929a6bb" providerId="LiveId" clId="{8BC9C6FD-C030-4A97-B9A8-605D1B3BA8E4}" dt="2025-01-18T06:37:21.012" v="1075" actId="20577"/>
          <ac:spMkLst>
            <pc:docMk/>
            <pc:sldMk cId="3575912904" sldId="1074"/>
            <ac:spMk id="2" creationId="{60921CDF-B237-B813-4B44-B6E52A7CC6B4}"/>
          </ac:spMkLst>
        </pc:spChg>
        <pc:picChg chg="mod">
          <ac:chgData name="ZAMTANG@NAVER.COM" userId="750a74194929a6bb" providerId="LiveId" clId="{8BC9C6FD-C030-4A97-B9A8-605D1B3BA8E4}" dt="2025-01-18T06:37:39.078" v="1079" actId="1076"/>
          <ac:picMkLst>
            <pc:docMk/>
            <pc:sldMk cId="3575912904" sldId="1074"/>
            <ac:picMk id="5" creationId="{5135D5B6-7831-459D-4B8A-917BC5F26D05}"/>
          </ac:picMkLst>
        </pc:picChg>
      </pc:sldChg>
      <pc:sldChg chg="addSp modSp add mod">
        <pc:chgData name="ZAMTANG@NAVER.COM" userId="750a74194929a6bb" providerId="LiveId" clId="{8BC9C6FD-C030-4A97-B9A8-605D1B3BA8E4}" dt="2025-01-18T06:40:21.503" v="1098" actId="1076"/>
        <pc:sldMkLst>
          <pc:docMk/>
          <pc:sldMk cId="3519668810" sldId="1075"/>
        </pc:sldMkLst>
        <pc:spChg chg="add mod">
          <ac:chgData name="ZAMTANG@NAVER.COM" userId="750a74194929a6bb" providerId="LiveId" clId="{8BC9C6FD-C030-4A97-B9A8-605D1B3BA8E4}" dt="2025-01-18T06:40:21.503" v="1098" actId="1076"/>
          <ac:spMkLst>
            <pc:docMk/>
            <pc:sldMk cId="3519668810" sldId="1075"/>
            <ac:spMk id="4" creationId="{863C8BD5-A8C4-6893-5515-7DEDE31A350F}"/>
          </ac:spMkLst>
        </pc:spChg>
        <pc:picChg chg="mod">
          <ac:chgData name="ZAMTANG@NAVER.COM" userId="750a74194929a6bb" providerId="LiveId" clId="{8BC9C6FD-C030-4A97-B9A8-605D1B3BA8E4}" dt="2025-01-18T06:38:05.775" v="1084" actId="1076"/>
          <ac:picMkLst>
            <pc:docMk/>
            <pc:sldMk cId="3519668810" sldId="1075"/>
            <ac:picMk id="5" creationId="{2BE5355F-16EE-9E62-08E0-025D210CA0E9}"/>
          </ac:picMkLst>
        </pc:picChg>
      </pc:sldChg>
      <pc:sldChg chg="modSp add mod">
        <pc:chgData name="ZAMTANG@NAVER.COM" userId="750a74194929a6bb" providerId="LiveId" clId="{8BC9C6FD-C030-4A97-B9A8-605D1B3BA8E4}" dt="2025-01-18T06:40:50.134" v="1104" actId="1076"/>
        <pc:sldMkLst>
          <pc:docMk/>
          <pc:sldMk cId="2196626531" sldId="1076"/>
        </pc:sldMkLst>
        <pc:spChg chg="mod">
          <ac:chgData name="ZAMTANG@NAVER.COM" userId="750a74194929a6bb" providerId="LiveId" clId="{8BC9C6FD-C030-4A97-B9A8-605D1B3BA8E4}" dt="2025-01-18T06:40:34.616" v="1101" actId="113"/>
          <ac:spMkLst>
            <pc:docMk/>
            <pc:sldMk cId="2196626531" sldId="1076"/>
            <ac:spMk id="2" creationId="{FB6606E3-23BC-B9E8-3FD9-38D277188D99}"/>
          </ac:spMkLst>
        </pc:spChg>
        <pc:picChg chg="mod">
          <ac:chgData name="ZAMTANG@NAVER.COM" userId="750a74194929a6bb" providerId="LiveId" clId="{8BC9C6FD-C030-4A97-B9A8-605D1B3BA8E4}" dt="2025-01-18T06:40:50.134" v="1104" actId="1076"/>
          <ac:picMkLst>
            <pc:docMk/>
            <pc:sldMk cId="2196626531" sldId="1076"/>
            <ac:picMk id="5" creationId="{829A65A8-3A41-AD98-5686-E992CA2E577B}"/>
          </ac:picMkLst>
        </pc:picChg>
      </pc:sldChg>
      <pc:sldChg chg="modSp add mod">
        <pc:chgData name="ZAMTANG@NAVER.COM" userId="750a74194929a6bb" providerId="LiveId" clId="{8BC9C6FD-C030-4A97-B9A8-605D1B3BA8E4}" dt="2025-01-18T06:42:07.866" v="1144" actId="1076"/>
        <pc:sldMkLst>
          <pc:docMk/>
          <pc:sldMk cId="3943935728" sldId="1077"/>
        </pc:sldMkLst>
        <pc:spChg chg="mod">
          <ac:chgData name="ZAMTANG@NAVER.COM" userId="750a74194929a6bb" providerId="LiveId" clId="{8BC9C6FD-C030-4A97-B9A8-605D1B3BA8E4}" dt="2025-01-18T06:41:50.150" v="1141" actId="113"/>
          <ac:spMkLst>
            <pc:docMk/>
            <pc:sldMk cId="3943935728" sldId="1077"/>
            <ac:spMk id="2" creationId="{A00BD615-E1A3-2704-2F8B-E08208DCFBCE}"/>
          </ac:spMkLst>
        </pc:spChg>
        <pc:picChg chg="mod">
          <ac:chgData name="ZAMTANG@NAVER.COM" userId="750a74194929a6bb" providerId="LiveId" clId="{8BC9C6FD-C030-4A97-B9A8-605D1B3BA8E4}" dt="2025-01-18T06:42:07.866" v="1144" actId="1076"/>
          <ac:picMkLst>
            <pc:docMk/>
            <pc:sldMk cId="3943935728" sldId="1077"/>
            <ac:picMk id="5" creationId="{F32CD6A2-61FE-1120-AA3C-7C9AF1A748B7}"/>
          </ac:picMkLst>
        </pc:picChg>
      </pc:sldChg>
      <pc:sldChg chg="modSp add mod">
        <pc:chgData name="ZAMTANG@NAVER.COM" userId="750a74194929a6bb" providerId="LiveId" clId="{8BC9C6FD-C030-4A97-B9A8-605D1B3BA8E4}" dt="2025-01-18T06:43:14.053" v="1163"/>
        <pc:sldMkLst>
          <pc:docMk/>
          <pc:sldMk cId="3710885566" sldId="1078"/>
        </pc:sldMkLst>
        <pc:spChg chg="mod">
          <ac:chgData name="ZAMTANG@NAVER.COM" userId="750a74194929a6bb" providerId="LiveId" clId="{8BC9C6FD-C030-4A97-B9A8-605D1B3BA8E4}" dt="2025-01-18T06:43:14.053" v="1163"/>
          <ac:spMkLst>
            <pc:docMk/>
            <pc:sldMk cId="3710885566" sldId="1078"/>
            <ac:spMk id="2" creationId="{5D819E67-9776-51CB-5B8A-2A8829C1F14D}"/>
          </ac:spMkLst>
        </pc:spChg>
        <pc:picChg chg="mod">
          <ac:chgData name="ZAMTANG@NAVER.COM" userId="750a74194929a6bb" providerId="LiveId" clId="{8BC9C6FD-C030-4A97-B9A8-605D1B3BA8E4}" dt="2025-01-18T06:42:46.580" v="1150" actId="1076"/>
          <ac:picMkLst>
            <pc:docMk/>
            <pc:sldMk cId="3710885566" sldId="1078"/>
            <ac:picMk id="5" creationId="{404F10FF-25E9-0816-8FFF-36087E2120AD}"/>
          </ac:picMkLst>
        </pc:picChg>
      </pc:sldChg>
      <pc:sldChg chg="addSp modSp add mod">
        <pc:chgData name="ZAMTANG@NAVER.COM" userId="750a74194929a6bb" providerId="LiveId" clId="{8BC9C6FD-C030-4A97-B9A8-605D1B3BA8E4}" dt="2025-01-18T06:46:05.965" v="1189" actId="404"/>
        <pc:sldMkLst>
          <pc:docMk/>
          <pc:sldMk cId="4212229799" sldId="1079"/>
        </pc:sldMkLst>
        <pc:spChg chg="mod">
          <ac:chgData name="ZAMTANG@NAVER.COM" userId="750a74194929a6bb" providerId="LiveId" clId="{8BC9C6FD-C030-4A97-B9A8-605D1B3BA8E4}" dt="2025-01-18T06:46:05.965" v="1189" actId="404"/>
          <ac:spMkLst>
            <pc:docMk/>
            <pc:sldMk cId="4212229799" sldId="1079"/>
            <ac:spMk id="2" creationId="{85AAF9A3-7A94-F8F3-1016-F5B97DC7C51E}"/>
          </ac:spMkLst>
        </pc:spChg>
        <pc:picChg chg="mod">
          <ac:chgData name="ZAMTANG@NAVER.COM" userId="750a74194929a6bb" providerId="LiveId" clId="{8BC9C6FD-C030-4A97-B9A8-605D1B3BA8E4}" dt="2025-01-18T06:45:54.125" v="1185" actId="1076"/>
          <ac:picMkLst>
            <pc:docMk/>
            <pc:sldMk cId="4212229799" sldId="1079"/>
            <ac:picMk id="5" creationId="{20F6E710-8709-6B7C-1801-DCDE0570E63D}"/>
          </ac:picMkLst>
        </pc:picChg>
        <pc:picChg chg="add mod">
          <ac:chgData name="ZAMTANG@NAVER.COM" userId="750a74194929a6bb" providerId="LiveId" clId="{8BC9C6FD-C030-4A97-B9A8-605D1B3BA8E4}" dt="2025-01-18T06:45:59.570" v="1187" actId="14100"/>
          <ac:picMkLst>
            <pc:docMk/>
            <pc:sldMk cId="4212229799" sldId="1079"/>
            <ac:picMk id="6" creationId="{13703586-3703-199A-CDF3-91D40B91AE68}"/>
          </ac:picMkLst>
        </pc:picChg>
      </pc:sldChg>
      <pc:sldChg chg="modSp add mod">
        <pc:chgData name="ZAMTANG@NAVER.COM" userId="750a74194929a6bb" providerId="LiveId" clId="{8BC9C6FD-C030-4A97-B9A8-605D1B3BA8E4}" dt="2025-01-18T06:47:37.988" v="1205" actId="14100"/>
        <pc:sldMkLst>
          <pc:docMk/>
          <pc:sldMk cId="3798613046" sldId="1080"/>
        </pc:sldMkLst>
        <pc:spChg chg="mod">
          <ac:chgData name="ZAMTANG@NAVER.COM" userId="750a74194929a6bb" providerId="LiveId" clId="{8BC9C6FD-C030-4A97-B9A8-605D1B3BA8E4}" dt="2025-01-18T06:47:22.962" v="1198" actId="20577"/>
          <ac:spMkLst>
            <pc:docMk/>
            <pc:sldMk cId="3798613046" sldId="1080"/>
            <ac:spMk id="2" creationId="{4558109F-A690-D916-2F5C-7D430D5CF26D}"/>
          </ac:spMkLst>
        </pc:spChg>
        <pc:picChg chg="mod">
          <ac:chgData name="ZAMTANG@NAVER.COM" userId="750a74194929a6bb" providerId="LiveId" clId="{8BC9C6FD-C030-4A97-B9A8-605D1B3BA8E4}" dt="2025-01-18T06:47:34.452" v="1203" actId="1076"/>
          <ac:picMkLst>
            <pc:docMk/>
            <pc:sldMk cId="3798613046" sldId="1080"/>
            <ac:picMk id="5" creationId="{EBF312FD-5510-F959-5644-9C424899627B}"/>
          </ac:picMkLst>
        </pc:picChg>
        <pc:picChg chg="mod">
          <ac:chgData name="ZAMTANG@NAVER.COM" userId="750a74194929a6bb" providerId="LiveId" clId="{8BC9C6FD-C030-4A97-B9A8-605D1B3BA8E4}" dt="2025-01-18T06:47:37.988" v="1205" actId="14100"/>
          <ac:picMkLst>
            <pc:docMk/>
            <pc:sldMk cId="3798613046" sldId="1080"/>
            <ac:picMk id="6" creationId="{BE767DB6-2CD1-823C-F64C-D9FD6274CDF7}"/>
          </ac:picMkLst>
        </pc:picChg>
      </pc:sldChg>
      <pc:sldChg chg="delSp modSp add mod">
        <pc:chgData name="ZAMTANG@NAVER.COM" userId="750a74194929a6bb" providerId="LiveId" clId="{8BC9C6FD-C030-4A97-B9A8-605D1B3BA8E4}" dt="2025-01-18T06:48:10.002" v="1212" actId="1076"/>
        <pc:sldMkLst>
          <pc:docMk/>
          <pc:sldMk cId="739342513" sldId="1081"/>
        </pc:sldMkLst>
        <pc:spChg chg="mod">
          <ac:chgData name="ZAMTANG@NAVER.COM" userId="750a74194929a6bb" providerId="LiveId" clId="{8BC9C6FD-C030-4A97-B9A8-605D1B3BA8E4}" dt="2025-01-18T06:47:56.461" v="1208" actId="20577"/>
          <ac:spMkLst>
            <pc:docMk/>
            <pc:sldMk cId="739342513" sldId="1081"/>
            <ac:spMk id="2" creationId="{3EDEF291-5B83-6922-5F5A-8FE44AACE7D6}"/>
          </ac:spMkLst>
        </pc:spChg>
        <pc:picChg chg="mod">
          <ac:chgData name="ZAMTANG@NAVER.COM" userId="750a74194929a6bb" providerId="LiveId" clId="{8BC9C6FD-C030-4A97-B9A8-605D1B3BA8E4}" dt="2025-01-18T06:48:10.002" v="1212" actId="1076"/>
          <ac:picMkLst>
            <pc:docMk/>
            <pc:sldMk cId="739342513" sldId="1081"/>
            <ac:picMk id="5" creationId="{DD9DB35D-842E-0DB1-75D0-C3ABD2206AC3}"/>
          </ac:picMkLst>
        </pc:picChg>
        <pc:picChg chg="del">
          <ac:chgData name="ZAMTANG@NAVER.COM" userId="750a74194929a6bb" providerId="LiveId" clId="{8BC9C6FD-C030-4A97-B9A8-605D1B3BA8E4}" dt="2025-01-18T06:47:56.908" v="1209" actId="478"/>
          <ac:picMkLst>
            <pc:docMk/>
            <pc:sldMk cId="739342513" sldId="1081"/>
            <ac:picMk id="6" creationId="{928B1531-8DFB-444C-79AC-84D45EC451C8}"/>
          </ac:picMkLst>
        </pc:picChg>
      </pc:sldChg>
      <pc:sldChg chg="delSp modSp add mod">
        <pc:chgData name="ZAMTANG@NAVER.COM" userId="750a74194929a6bb" providerId="LiveId" clId="{8BC9C6FD-C030-4A97-B9A8-605D1B3BA8E4}" dt="2025-01-18T06:49:17.509" v="1266" actId="1076"/>
        <pc:sldMkLst>
          <pc:docMk/>
          <pc:sldMk cId="3671366585" sldId="1082"/>
        </pc:sldMkLst>
        <pc:spChg chg="mod">
          <ac:chgData name="ZAMTANG@NAVER.COM" userId="750a74194929a6bb" providerId="LiveId" clId="{8BC9C6FD-C030-4A97-B9A8-605D1B3BA8E4}" dt="2025-01-18T06:49:01.898" v="1263" actId="5793"/>
          <ac:spMkLst>
            <pc:docMk/>
            <pc:sldMk cId="3671366585" sldId="1082"/>
            <ac:spMk id="2" creationId="{9A79FEF1-4523-C8A1-714A-722AED1E4EA6}"/>
          </ac:spMkLst>
        </pc:spChg>
        <pc:picChg chg="mod">
          <ac:chgData name="ZAMTANG@NAVER.COM" userId="750a74194929a6bb" providerId="LiveId" clId="{8BC9C6FD-C030-4A97-B9A8-605D1B3BA8E4}" dt="2025-01-18T06:49:17.509" v="1266" actId="1076"/>
          <ac:picMkLst>
            <pc:docMk/>
            <pc:sldMk cId="3671366585" sldId="1082"/>
            <ac:picMk id="5" creationId="{C4184CB5-DA14-2709-459C-54D9608151B4}"/>
          </ac:picMkLst>
        </pc:picChg>
        <pc:picChg chg="del">
          <ac:chgData name="ZAMTANG@NAVER.COM" userId="750a74194929a6bb" providerId="LiveId" clId="{8BC9C6FD-C030-4A97-B9A8-605D1B3BA8E4}" dt="2025-01-18T06:49:00.681" v="1261" actId="478"/>
          <ac:picMkLst>
            <pc:docMk/>
            <pc:sldMk cId="3671366585" sldId="1082"/>
            <ac:picMk id="6" creationId="{76CC0175-B9FC-89E3-DEBF-AC610F903BD0}"/>
          </ac:picMkLst>
        </pc:picChg>
      </pc:sldChg>
      <pc:sldChg chg="addSp modSp add mod">
        <pc:chgData name="ZAMTANG@NAVER.COM" userId="750a74194929a6bb" providerId="LiveId" clId="{8BC9C6FD-C030-4A97-B9A8-605D1B3BA8E4}" dt="2025-01-18T06:52:38.665" v="1320" actId="1076"/>
        <pc:sldMkLst>
          <pc:docMk/>
          <pc:sldMk cId="2536841084" sldId="1083"/>
        </pc:sldMkLst>
        <pc:spChg chg="mod">
          <ac:chgData name="ZAMTANG@NAVER.COM" userId="750a74194929a6bb" providerId="LiveId" clId="{8BC9C6FD-C030-4A97-B9A8-605D1B3BA8E4}" dt="2025-01-18T06:52:18.977" v="1314" actId="20577"/>
          <ac:spMkLst>
            <pc:docMk/>
            <pc:sldMk cId="2536841084" sldId="1083"/>
            <ac:spMk id="2" creationId="{BD7DC6B6-188F-6768-382B-DEAF37489203}"/>
          </ac:spMkLst>
        </pc:spChg>
        <pc:picChg chg="mod">
          <ac:chgData name="ZAMTANG@NAVER.COM" userId="750a74194929a6bb" providerId="LiveId" clId="{8BC9C6FD-C030-4A97-B9A8-605D1B3BA8E4}" dt="2025-01-18T06:52:36.460" v="1319" actId="1076"/>
          <ac:picMkLst>
            <pc:docMk/>
            <pc:sldMk cId="2536841084" sldId="1083"/>
            <ac:picMk id="5" creationId="{40923FFC-6577-CA47-C95F-063D2E9176FB}"/>
          </ac:picMkLst>
        </pc:picChg>
        <pc:picChg chg="add mod">
          <ac:chgData name="ZAMTANG@NAVER.COM" userId="750a74194929a6bb" providerId="LiveId" clId="{8BC9C6FD-C030-4A97-B9A8-605D1B3BA8E4}" dt="2025-01-18T06:52:38.665" v="1320" actId="1076"/>
          <ac:picMkLst>
            <pc:docMk/>
            <pc:sldMk cId="2536841084" sldId="1083"/>
            <ac:picMk id="6" creationId="{5EF76EAF-30B0-184E-A220-9A7F218705EB}"/>
          </ac:picMkLst>
        </pc:picChg>
      </pc:sldChg>
      <pc:sldChg chg="modSp add mod">
        <pc:chgData name="ZAMTANG@NAVER.COM" userId="750a74194929a6bb" providerId="LiveId" clId="{8BC9C6FD-C030-4A97-B9A8-605D1B3BA8E4}" dt="2025-01-18T06:54:47.547" v="1345" actId="1076"/>
        <pc:sldMkLst>
          <pc:docMk/>
          <pc:sldMk cId="1066340875" sldId="1084"/>
        </pc:sldMkLst>
        <pc:spChg chg="mod">
          <ac:chgData name="ZAMTANG@NAVER.COM" userId="750a74194929a6bb" providerId="LiveId" clId="{8BC9C6FD-C030-4A97-B9A8-605D1B3BA8E4}" dt="2025-01-18T06:54:20.792" v="1334" actId="20577"/>
          <ac:spMkLst>
            <pc:docMk/>
            <pc:sldMk cId="1066340875" sldId="1084"/>
            <ac:spMk id="2" creationId="{AD0650F0-FB46-5DEF-C15D-E786D0213063}"/>
          </ac:spMkLst>
        </pc:spChg>
        <pc:picChg chg="mod">
          <ac:chgData name="ZAMTANG@NAVER.COM" userId="750a74194929a6bb" providerId="LiveId" clId="{8BC9C6FD-C030-4A97-B9A8-605D1B3BA8E4}" dt="2025-01-18T06:54:47.547" v="1345" actId="1076"/>
          <ac:picMkLst>
            <pc:docMk/>
            <pc:sldMk cId="1066340875" sldId="1084"/>
            <ac:picMk id="5" creationId="{5E5F4496-2EE6-2C84-C3B6-93CF58019035}"/>
          </ac:picMkLst>
        </pc:picChg>
        <pc:picChg chg="mod">
          <ac:chgData name="ZAMTANG@NAVER.COM" userId="750a74194929a6bb" providerId="LiveId" clId="{8BC9C6FD-C030-4A97-B9A8-605D1B3BA8E4}" dt="2025-01-18T06:54:45.690" v="1344" actId="1076"/>
          <ac:picMkLst>
            <pc:docMk/>
            <pc:sldMk cId="1066340875" sldId="1084"/>
            <ac:picMk id="6" creationId="{B6BF30F7-EEE9-6A8C-A20F-83A1D41BD0B3}"/>
          </ac:picMkLst>
        </pc:picChg>
      </pc:sldChg>
      <pc:sldChg chg="delSp modSp add mod">
        <pc:chgData name="ZAMTANG@NAVER.COM" userId="750a74194929a6bb" providerId="LiveId" clId="{8BC9C6FD-C030-4A97-B9A8-605D1B3BA8E4}" dt="2025-01-18T06:55:31.942" v="1353" actId="1076"/>
        <pc:sldMkLst>
          <pc:docMk/>
          <pc:sldMk cId="3803439397" sldId="1085"/>
        </pc:sldMkLst>
        <pc:spChg chg="mod">
          <ac:chgData name="ZAMTANG@NAVER.COM" userId="750a74194929a6bb" providerId="LiveId" clId="{8BC9C6FD-C030-4A97-B9A8-605D1B3BA8E4}" dt="2025-01-18T06:55:27.906" v="1351" actId="20577"/>
          <ac:spMkLst>
            <pc:docMk/>
            <pc:sldMk cId="3803439397" sldId="1085"/>
            <ac:spMk id="2" creationId="{9FEA9537-7E47-F07D-3C10-705FEEB5C0CB}"/>
          </ac:spMkLst>
        </pc:spChg>
        <pc:picChg chg="mod">
          <ac:chgData name="ZAMTANG@NAVER.COM" userId="750a74194929a6bb" providerId="LiveId" clId="{8BC9C6FD-C030-4A97-B9A8-605D1B3BA8E4}" dt="2025-01-18T06:55:31.942" v="1353" actId="1076"/>
          <ac:picMkLst>
            <pc:docMk/>
            <pc:sldMk cId="3803439397" sldId="1085"/>
            <ac:picMk id="5" creationId="{2B9346D9-D5FD-D960-3F2C-559D3439C4A0}"/>
          </ac:picMkLst>
        </pc:picChg>
        <pc:picChg chg="del">
          <ac:chgData name="ZAMTANG@NAVER.COM" userId="750a74194929a6bb" providerId="LiveId" clId="{8BC9C6FD-C030-4A97-B9A8-605D1B3BA8E4}" dt="2025-01-18T06:55:26.372" v="1350" actId="478"/>
          <ac:picMkLst>
            <pc:docMk/>
            <pc:sldMk cId="3803439397" sldId="1085"/>
            <ac:picMk id="6" creationId="{BBD862ED-94BB-6F97-44F2-C78C5DBC2363}"/>
          </ac:picMkLst>
        </pc:picChg>
      </pc:sldChg>
      <pc:sldChg chg="modSp add mod">
        <pc:chgData name="ZAMTANG@NAVER.COM" userId="750a74194929a6bb" providerId="LiveId" clId="{8BC9C6FD-C030-4A97-B9A8-605D1B3BA8E4}" dt="2025-01-18T06:56:23.647" v="1358" actId="1076"/>
        <pc:sldMkLst>
          <pc:docMk/>
          <pc:sldMk cId="618289061" sldId="1086"/>
        </pc:sldMkLst>
        <pc:spChg chg="mod">
          <ac:chgData name="ZAMTANG@NAVER.COM" userId="750a74194929a6bb" providerId="LiveId" clId="{8BC9C6FD-C030-4A97-B9A8-605D1B3BA8E4}" dt="2025-01-18T06:56:04.972" v="1356" actId="113"/>
          <ac:spMkLst>
            <pc:docMk/>
            <pc:sldMk cId="618289061" sldId="1086"/>
            <ac:spMk id="2" creationId="{A0609999-1573-2E8D-DB69-79AD378FCADF}"/>
          </ac:spMkLst>
        </pc:spChg>
        <pc:picChg chg="mod">
          <ac:chgData name="ZAMTANG@NAVER.COM" userId="750a74194929a6bb" providerId="LiveId" clId="{8BC9C6FD-C030-4A97-B9A8-605D1B3BA8E4}" dt="2025-01-18T06:56:23.647" v="1358" actId="1076"/>
          <ac:picMkLst>
            <pc:docMk/>
            <pc:sldMk cId="618289061" sldId="1086"/>
            <ac:picMk id="5" creationId="{494FF36E-CFCF-9653-0DD1-99A63B7309D4}"/>
          </ac:picMkLst>
        </pc:picChg>
      </pc:sldChg>
      <pc:sldChg chg="addSp modSp add mod">
        <pc:chgData name="ZAMTANG@NAVER.COM" userId="750a74194929a6bb" providerId="LiveId" clId="{8BC9C6FD-C030-4A97-B9A8-605D1B3BA8E4}" dt="2025-01-18T07:00:30.242" v="1421"/>
        <pc:sldMkLst>
          <pc:docMk/>
          <pc:sldMk cId="3601552519" sldId="1087"/>
        </pc:sldMkLst>
        <pc:spChg chg="mod">
          <ac:chgData name="ZAMTANG@NAVER.COM" userId="750a74194929a6bb" providerId="LiveId" clId="{8BC9C6FD-C030-4A97-B9A8-605D1B3BA8E4}" dt="2025-01-18T06:58:18.826" v="1405" actId="1076"/>
          <ac:spMkLst>
            <pc:docMk/>
            <pc:sldMk cId="3601552519" sldId="1087"/>
            <ac:spMk id="2" creationId="{AE6F79F5-BD04-8BE6-A407-DF7AD8EE8CC4}"/>
          </ac:spMkLst>
        </pc:spChg>
        <pc:spChg chg="add mod">
          <ac:chgData name="ZAMTANG@NAVER.COM" userId="750a74194929a6bb" providerId="LiveId" clId="{8BC9C6FD-C030-4A97-B9A8-605D1B3BA8E4}" dt="2025-01-18T07:00:30.242" v="1421"/>
          <ac:spMkLst>
            <pc:docMk/>
            <pc:sldMk cId="3601552519" sldId="1087"/>
            <ac:spMk id="7" creationId="{331993E6-21A9-6823-450C-230B6D50831B}"/>
          </ac:spMkLst>
        </pc:spChg>
        <pc:picChg chg="mod">
          <ac:chgData name="ZAMTANG@NAVER.COM" userId="750a74194929a6bb" providerId="LiveId" clId="{8BC9C6FD-C030-4A97-B9A8-605D1B3BA8E4}" dt="2025-01-18T06:58:51.182" v="1413" actId="1076"/>
          <ac:picMkLst>
            <pc:docMk/>
            <pc:sldMk cId="3601552519" sldId="1087"/>
            <ac:picMk id="5" creationId="{B3E2D777-0A96-AC93-09F7-C294CB40648D}"/>
          </ac:picMkLst>
        </pc:picChg>
        <pc:picChg chg="add mod">
          <ac:chgData name="ZAMTANG@NAVER.COM" userId="750a74194929a6bb" providerId="LiveId" clId="{8BC9C6FD-C030-4A97-B9A8-605D1B3BA8E4}" dt="2025-01-18T06:59:06" v="1417" actId="1076"/>
          <ac:picMkLst>
            <pc:docMk/>
            <pc:sldMk cId="3601552519" sldId="1087"/>
            <ac:picMk id="6" creationId="{4FB5D1F4-F7FF-4392-798F-0784D0FA2D5A}"/>
          </ac:picMkLst>
        </pc:picChg>
      </pc:sldChg>
      <pc:sldChg chg="modSp add mod">
        <pc:chgData name="ZAMTANG@NAVER.COM" userId="750a74194929a6bb" providerId="LiveId" clId="{8BC9C6FD-C030-4A97-B9A8-605D1B3BA8E4}" dt="2025-01-18T07:05:54.530" v="1489" actId="14100"/>
        <pc:sldMkLst>
          <pc:docMk/>
          <pc:sldMk cId="649670458" sldId="1088"/>
        </pc:sldMkLst>
        <pc:spChg chg="mod">
          <ac:chgData name="ZAMTANG@NAVER.COM" userId="750a74194929a6bb" providerId="LiveId" clId="{8BC9C6FD-C030-4A97-B9A8-605D1B3BA8E4}" dt="2025-01-18T07:05:54.530" v="1489" actId="14100"/>
          <ac:spMkLst>
            <pc:docMk/>
            <pc:sldMk cId="649670458" sldId="1088"/>
            <ac:spMk id="2" creationId="{BA7C9815-6189-B526-DAD6-593E0FD4D24D}"/>
          </ac:spMkLst>
        </pc:spChg>
        <pc:picChg chg="mod">
          <ac:chgData name="ZAMTANG@NAVER.COM" userId="750a74194929a6bb" providerId="LiveId" clId="{8BC9C6FD-C030-4A97-B9A8-605D1B3BA8E4}" dt="2025-01-18T07:01:28.700" v="1430" actId="1076"/>
          <ac:picMkLst>
            <pc:docMk/>
            <pc:sldMk cId="649670458" sldId="1088"/>
            <ac:picMk id="5" creationId="{C09E7C0F-F8C1-8F7B-A933-11BF90836E3C}"/>
          </ac:picMkLst>
        </pc:picChg>
      </pc:sldChg>
      <pc:sldChg chg="addSp modSp add mod">
        <pc:chgData name="ZAMTANG@NAVER.COM" userId="750a74194929a6bb" providerId="LiveId" clId="{8BC9C6FD-C030-4A97-B9A8-605D1B3BA8E4}" dt="2025-01-18T07:06:07.299" v="1490" actId="14100"/>
        <pc:sldMkLst>
          <pc:docMk/>
          <pc:sldMk cId="730586387" sldId="1089"/>
        </pc:sldMkLst>
        <pc:spChg chg="mod">
          <ac:chgData name="ZAMTANG@NAVER.COM" userId="750a74194929a6bb" providerId="LiveId" clId="{8BC9C6FD-C030-4A97-B9A8-605D1B3BA8E4}" dt="2025-01-18T07:06:07.299" v="1490" actId="14100"/>
          <ac:spMkLst>
            <pc:docMk/>
            <pc:sldMk cId="730586387" sldId="1089"/>
            <ac:spMk id="2" creationId="{EADF6748-A993-14A1-8FEC-049D4BDE0445}"/>
          </ac:spMkLst>
        </pc:spChg>
        <pc:picChg chg="mod">
          <ac:chgData name="ZAMTANG@NAVER.COM" userId="750a74194929a6bb" providerId="LiveId" clId="{8BC9C6FD-C030-4A97-B9A8-605D1B3BA8E4}" dt="2025-01-18T07:01:56.461" v="1434" actId="1076"/>
          <ac:picMkLst>
            <pc:docMk/>
            <pc:sldMk cId="730586387" sldId="1089"/>
            <ac:picMk id="5" creationId="{7EFF83DC-3DFE-8B1D-85E1-AE36449E8F09}"/>
          </ac:picMkLst>
        </pc:picChg>
        <pc:picChg chg="add mod">
          <ac:chgData name="ZAMTANG@NAVER.COM" userId="750a74194929a6bb" providerId="LiveId" clId="{8BC9C6FD-C030-4A97-B9A8-605D1B3BA8E4}" dt="2025-01-18T07:02:09.258" v="1438" actId="14100"/>
          <ac:picMkLst>
            <pc:docMk/>
            <pc:sldMk cId="730586387" sldId="1089"/>
            <ac:picMk id="6" creationId="{2A8FEA66-D1CB-94CF-E69C-D96B8C97C87B}"/>
          </ac:picMkLst>
        </pc:picChg>
      </pc:sldChg>
      <pc:sldChg chg="addSp modSp add mod">
        <pc:chgData name="ZAMTANG@NAVER.COM" userId="750a74194929a6bb" providerId="LiveId" clId="{8BC9C6FD-C030-4A97-B9A8-605D1B3BA8E4}" dt="2025-01-18T07:06:11.501" v="1491" actId="14100"/>
        <pc:sldMkLst>
          <pc:docMk/>
          <pc:sldMk cId="1797704991" sldId="1090"/>
        </pc:sldMkLst>
        <pc:spChg chg="mod">
          <ac:chgData name="ZAMTANG@NAVER.COM" userId="750a74194929a6bb" providerId="LiveId" clId="{8BC9C6FD-C030-4A97-B9A8-605D1B3BA8E4}" dt="2025-01-18T07:06:11.501" v="1491" actId="14100"/>
          <ac:spMkLst>
            <pc:docMk/>
            <pc:sldMk cId="1797704991" sldId="1090"/>
            <ac:spMk id="2" creationId="{4CC20E99-C440-2E40-757C-33AF1D87C87A}"/>
          </ac:spMkLst>
        </pc:spChg>
        <pc:picChg chg="mod">
          <ac:chgData name="ZAMTANG@NAVER.COM" userId="750a74194929a6bb" providerId="LiveId" clId="{8BC9C6FD-C030-4A97-B9A8-605D1B3BA8E4}" dt="2025-01-18T07:03:42.583" v="1455" actId="1076"/>
          <ac:picMkLst>
            <pc:docMk/>
            <pc:sldMk cId="1797704991" sldId="1090"/>
            <ac:picMk id="5" creationId="{C5FFA884-E8B2-6C86-0591-C8DEACE61674}"/>
          </ac:picMkLst>
        </pc:picChg>
        <pc:picChg chg="add mod">
          <ac:chgData name="ZAMTANG@NAVER.COM" userId="750a74194929a6bb" providerId="LiveId" clId="{8BC9C6FD-C030-4A97-B9A8-605D1B3BA8E4}" dt="2025-01-18T07:03:55.302" v="1459" actId="14100"/>
          <ac:picMkLst>
            <pc:docMk/>
            <pc:sldMk cId="1797704991" sldId="1090"/>
            <ac:picMk id="6" creationId="{42AA2B6A-2FE9-24BA-3CEC-504F374526EB}"/>
          </ac:picMkLst>
        </pc:picChg>
      </pc:sldChg>
      <pc:sldChg chg="add del">
        <pc:chgData name="ZAMTANG@NAVER.COM" userId="750a74194929a6bb" providerId="LiveId" clId="{8BC9C6FD-C030-4A97-B9A8-605D1B3BA8E4}" dt="2025-01-18T07:03:04.716" v="1449"/>
        <pc:sldMkLst>
          <pc:docMk/>
          <pc:sldMk cId="1885663003" sldId="1090"/>
        </pc:sldMkLst>
      </pc:sldChg>
      <pc:sldChg chg="delSp modSp add mod">
        <pc:chgData name="ZAMTANG@NAVER.COM" userId="750a74194929a6bb" providerId="LiveId" clId="{8BC9C6FD-C030-4A97-B9A8-605D1B3BA8E4}" dt="2025-01-18T07:06:37.986" v="1497" actId="1076"/>
        <pc:sldMkLst>
          <pc:docMk/>
          <pc:sldMk cId="3123031731" sldId="1091"/>
        </pc:sldMkLst>
        <pc:spChg chg="mod">
          <ac:chgData name="ZAMTANG@NAVER.COM" userId="750a74194929a6bb" providerId="LiveId" clId="{8BC9C6FD-C030-4A97-B9A8-605D1B3BA8E4}" dt="2025-01-18T07:06:33.368" v="1495" actId="20577"/>
          <ac:spMkLst>
            <pc:docMk/>
            <pc:sldMk cId="3123031731" sldId="1091"/>
            <ac:spMk id="2" creationId="{1F650401-FE59-8284-7E3A-DD285A6EE84C}"/>
          </ac:spMkLst>
        </pc:spChg>
        <pc:picChg chg="mod">
          <ac:chgData name="ZAMTANG@NAVER.COM" userId="750a74194929a6bb" providerId="LiveId" clId="{8BC9C6FD-C030-4A97-B9A8-605D1B3BA8E4}" dt="2025-01-18T07:06:37.986" v="1497" actId="1076"/>
          <ac:picMkLst>
            <pc:docMk/>
            <pc:sldMk cId="3123031731" sldId="1091"/>
            <ac:picMk id="5" creationId="{6BF2A064-7C9E-9989-5B33-493925D65337}"/>
          </ac:picMkLst>
        </pc:picChg>
        <pc:picChg chg="del">
          <ac:chgData name="ZAMTANG@NAVER.COM" userId="750a74194929a6bb" providerId="LiveId" clId="{8BC9C6FD-C030-4A97-B9A8-605D1B3BA8E4}" dt="2025-01-18T07:04:31.811" v="1464" actId="478"/>
          <ac:picMkLst>
            <pc:docMk/>
            <pc:sldMk cId="3123031731" sldId="1091"/>
            <ac:picMk id="6" creationId="{E4D600B3-DD04-A866-1AE7-5E647DA00452}"/>
          </ac:picMkLst>
        </pc:picChg>
      </pc:sldChg>
      <pc:sldChg chg="modSp add mod">
        <pc:chgData name="ZAMTANG@NAVER.COM" userId="750a74194929a6bb" providerId="LiveId" clId="{8BC9C6FD-C030-4A97-B9A8-605D1B3BA8E4}" dt="2025-01-18T07:07:44.896" v="1506" actId="1076"/>
        <pc:sldMkLst>
          <pc:docMk/>
          <pc:sldMk cId="289401908" sldId="1092"/>
        </pc:sldMkLst>
        <pc:spChg chg="mod">
          <ac:chgData name="ZAMTANG@NAVER.COM" userId="750a74194929a6bb" providerId="LiveId" clId="{8BC9C6FD-C030-4A97-B9A8-605D1B3BA8E4}" dt="2025-01-18T07:07:30.653" v="1503" actId="20577"/>
          <ac:spMkLst>
            <pc:docMk/>
            <pc:sldMk cId="289401908" sldId="1092"/>
            <ac:spMk id="2" creationId="{A56C3D7E-91F9-8DE7-CE35-9E6F15A9CB3A}"/>
          </ac:spMkLst>
        </pc:spChg>
        <pc:picChg chg="mod">
          <ac:chgData name="ZAMTANG@NAVER.COM" userId="750a74194929a6bb" providerId="LiveId" clId="{8BC9C6FD-C030-4A97-B9A8-605D1B3BA8E4}" dt="2025-01-18T07:07:44.896" v="1506" actId="1076"/>
          <ac:picMkLst>
            <pc:docMk/>
            <pc:sldMk cId="289401908" sldId="1092"/>
            <ac:picMk id="5" creationId="{4958F484-033E-DCE0-4CD9-A48242E6C179}"/>
          </ac:picMkLst>
        </pc:picChg>
      </pc:sldChg>
    </pc:docChg>
  </pc:docChgLst>
  <pc:docChgLst>
    <pc:chgData name="ZAMTANG@NAVER.COM" userId="750a74194929a6bb" providerId="LiveId" clId="{C3EC0CE9-2D3D-4A10-A48E-C4A5C2357BA1}"/>
    <pc:docChg chg="modSld">
      <pc:chgData name="ZAMTANG@NAVER.COM" userId="750a74194929a6bb" providerId="LiveId" clId="{C3EC0CE9-2D3D-4A10-A48E-C4A5C2357BA1}" dt="2025-01-10T03:08:47.086" v="9" actId="1076"/>
      <pc:docMkLst>
        <pc:docMk/>
      </pc:docMkLst>
      <pc:sldChg chg="modSp mod">
        <pc:chgData name="ZAMTANG@NAVER.COM" userId="750a74194929a6bb" providerId="LiveId" clId="{C3EC0CE9-2D3D-4A10-A48E-C4A5C2357BA1}" dt="2025-01-10T03:07:24.869" v="3" actId="113"/>
        <pc:sldMkLst>
          <pc:docMk/>
          <pc:sldMk cId="2676018764" sldId="972"/>
        </pc:sldMkLst>
      </pc:sldChg>
      <pc:sldChg chg="modSp mod">
        <pc:chgData name="ZAMTANG@NAVER.COM" userId="750a74194929a6bb" providerId="LiveId" clId="{C3EC0CE9-2D3D-4A10-A48E-C4A5C2357BA1}" dt="2025-01-10T03:08:47.086" v="9" actId="1076"/>
        <pc:sldMkLst>
          <pc:docMk/>
          <pc:sldMk cId="4250944990" sldId="9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  <a:cs typeface="+mn-cs"/>
              </a:defRPr>
            </a:lvl1pPr>
          </a:lstStyle>
          <a:p>
            <a:pPr lvl="0">
              <a:defRPr/>
            </a:pPr>
            <a:fld id="{44B68EE0-4410-487B-8EF2-AB4C8DC9B547}" type="slidenum">
              <a:rPr lang="en-US" altLang="ko-KR"/>
              <a:pPr lvl="0"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</a:p>
          <a:p>
            <a:pPr lvl="1">
              <a:defRPr/>
            </a:pPr>
            <a:r>
              <a:rPr lang="de-DE"/>
              <a:t>Zweite Ebene</a:t>
            </a:r>
          </a:p>
          <a:p>
            <a:pPr lvl="2">
              <a:defRPr/>
            </a:pPr>
            <a:r>
              <a:rPr lang="de-DE"/>
              <a:t>Dritte Ebene</a:t>
            </a:r>
          </a:p>
          <a:p>
            <a:pPr lvl="3">
              <a:defRPr/>
            </a:pPr>
            <a:r>
              <a:rPr lang="de-DE"/>
              <a:t>Vierte Ebene</a:t>
            </a:r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ea typeface="굴림"/>
              </a:defRPr>
            </a:lvl1pPr>
          </a:lstStyle>
          <a:p>
            <a:pPr lvl="0">
              <a:defRPr/>
            </a:pPr>
            <a:fld id="{81967304-A513-47CF-AA1B-1F2A36BB6376}" type="slidenum">
              <a:rPr lang="de-DE" altLang="ko-KR"/>
              <a:pPr lvl="0">
                <a:defRPr/>
              </a:pPr>
              <a:t>‹#›</a:t>
            </a:fld>
            <a:endParaRPr lang="de-DE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1967304-A513-47CF-AA1B-1F2A36BB6376}" type="slidenum">
              <a:rPr lang="en-US" altLang="ko-KR"/>
              <a:pPr lvl="0"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1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30" name="TextBox 1029"/>
          <p:cNvSpPr txBox="1"/>
          <p:nvPr userDrawn="1"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kumimoji="0" lang="ko-KR" altLang="en-US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kumimoji="0" lang="en-US" altLang="ko-KR" sz="3000" b="1" i="0" u="none" strike="noStrike" kern="1200" cap="none" spc="0" normalizeH="0" baseline="0" dirty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kumimoji="0" lang="ko-KR" altLang="en-US" sz="3000" b="1" i="0" u="none" strike="noStrike" kern="1200" cap="none" spc="0" normalizeH="0" baseline="0" dirty="0" err="1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장제목</a:t>
            </a:r>
            <a:endParaRPr kumimoji="0" lang="ko-KR" altLang="en-US" sz="3000" b="1" i="0" u="none" strike="noStrike" kern="1200" cap="none" spc="0" normalizeH="0" baseline="0" dirty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33" name="그림 10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2"/>
          <a:stretch/>
        </p:blipFill>
        <p:spPr>
          <a:xfrm>
            <a:off x="1824037" y="720247"/>
            <a:ext cx="5495925" cy="43412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160" y="241746"/>
            <a:ext cx="662422" cy="64910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목차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학습목표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/>
                <a:latin typeface="함초롬돋움"/>
                <a:ea typeface="함초롬돋움"/>
                <a:cs typeface="함초롬돋움"/>
              </a:rPr>
              <a:t>학습 목표</a:t>
            </a:r>
            <a:endParaRPr kumimoji="0" lang="ko-KR" altLang="en-US" sz="4400" b="1" spc="-150" dirty="0">
              <a:solidFill>
                <a:schemeClr val="accent6">
                  <a:lumMod val="5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/>
              <a:buChar char="•"/>
              <a:defRPr sz="2400" b="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목차" preserve="1" userDrawn="1">
  <p:cSld name="1_본문_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14" name="직선 연결선 13"/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 preserve="1" userDrawn="1">
  <p:cSld name="1_본문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9D3222A-D61B-18D2-3D48-9AA7AB0094D1}"/>
              </a:ext>
            </a:extLst>
          </p:cNvPr>
          <p:cNvCxnSpPr>
            <a:cxnSpLocks/>
          </p:cNvCxnSpPr>
          <p:nvPr userDrawn="1"/>
        </p:nvCxnSpPr>
        <p:spPr>
          <a:xfrm>
            <a:off x="0" y="908051"/>
            <a:ext cx="9144000" cy="0"/>
          </a:xfrm>
          <a:prstGeom prst="line">
            <a:avLst/>
          </a:prstGeom>
          <a:ln w="76200" cmpd="sng"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33000">
                  <a:schemeClr val="accent6">
                    <a:lumMod val="75000"/>
                  </a:schemeClr>
                </a:gs>
                <a:gs pos="68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/>
              <a:buChar char="n"/>
              <a:defRPr sz="1600" b="1">
                <a:latin typeface="함초롬돋움"/>
                <a:ea typeface="함초롬돋움"/>
                <a:cs typeface="함초롬돋움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200">
                <a:latin typeface="함초롬돋움"/>
                <a:ea typeface="함초롬돋움"/>
                <a:cs typeface="함초롬돋움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200">
                <a:latin typeface="함초롬돋움"/>
                <a:ea typeface="함초롬돋움"/>
                <a:cs typeface="함초롬돋움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/>
                <a:ea typeface="함초롬돋움"/>
                <a:cs typeface="함초롬돋움"/>
              </a:defRPr>
            </a:lvl4pPr>
            <a:lvl5pPr marL="990600" indent="-180975">
              <a:defRPr sz="1100">
                <a:latin typeface="함초롬돋움"/>
                <a:ea typeface="함초롬돋움"/>
                <a:cs typeface="함초롬돋움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defRPr/>
            </a:pPr>
            <a:fld id="{B921D178-B3E2-41DF-B6F9-C73B8CC656FA}" type="slidenum"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pPr lvl="0" algn="ctr">
                <a:defRPr/>
              </a:pPr>
              <a:t>‹#›</a:t>
            </a:fld>
            <a:endParaRPr lang="ko-KR" alt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끝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6">
              <a:lumMod val="50000"/>
              <a:alpha val="8471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3C4A7B72-6AE8-49C2-8F32-E8A725FD610D}" type="datetime1">
              <a:rPr lang="ko-KR" altLang="en-US"/>
              <a:pPr lvl="0">
                <a:defRPr/>
              </a:pPr>
              <a:t>2025-01-19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lvl="0">
              <a:defRPr/>
            </a:pPr>
            <a:fld id="{52DD98C4-AD35-4759-9571-E1AA62A00D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>
              <a:defRPr/>
            </a:pPr>
            <a:endParaRPr lang="ko-KR" alt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&lt;1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전기의 기본 개념과 팅커캐드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209" y="5378192"/>
            <a:ext cx="9144000" cy="147753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86000" y="5631831"/>
            <a:ext cx="4572000" cy="914400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&lt;9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장</a:t>
            </a:r>
            <a:r>
              <a:rPr lang="en-US" altLang="ko-KR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&gt; </a:t>
            </a:r>
            <a:r>
              <a:rPr lang="ko-KR" altLang="en-US" sz="30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유효성 검사</a:t>
            </a:r>
          </a:p>
          <a:p>
            <a:pPr lvl="0" algn="ctr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[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쇼핑몰</a:t>
            </a:r>
            <a:r>
              <a:rPr lang="en-US" altLang="ko-KR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] </a:t>
            </a:r>
            <a:r>
              <a:rPr lang="ko-KR" altLang="en-US" sz="1600" b="1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도서 등록 데이터의 유효성 검사하기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6F7B1-348A-92DE-0B82-45E0C161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20BB91-F9CD-3225-43B6-39C883A5A7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Bean Validation </a:t>
            </a:r>
            <a:r>
              <a:rPr lang="ko-KR" altLang="en-US" dirty="0"/>
              <a:t>이용한 유효성 검사는 웹 애플리케이션 구성하는 특정 도메인 클래스의 프로퍼티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), </a:t>
            </a:r>
            <a:r>
              <a:rPr lang="ko-KR" altLang="en-US" dirty="0"/>
              <a:t>즉 필드에 대한 유효성 검사의 제약사항 </a:t>
            </a:r>
            <a:r>
              <a:rPr lang="ko-KR" altLang="en-US" dirty="0" err="1"/>
              <a:t>애너테이션을</a:t>
            </a:r>
            <a:r>
              <a:rPr lang="ko-KR" altLang="en-US" dirty="0"/>
              <a:t> 선언해 해당 멤버 변수의 값이 </a:t>
            </a:r>
            <a:r>
              <a:rPr lang="ko-KR" altLang="en-US" dirty="0" err="1"/>
              <a:t>올바른지</a:t>
            </a:r>
            <a:r>
              <a:rPr lang="ko-KR" altLang="en-US" dirty="0"/>
              <a:t> 검사하는 것으로</a:t>
            </a:r>
            <a:r>
              <a:rPr lang="en-US" altLang="ko-KR" dirty="0"/>
              <a:t>, Jakarta Bean Validation</a:t>
            </a:r>
            <a:r>
              <a:rPr lang="ko-KR" altLang="en-US" dirty="0"/>
              <a:t>이라고도 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@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선언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@Valid </a:t>
            </a:r>
            <a:r>
              <a:rPr lang="ko-KR" altLang="en-US" dirty="0"/>
              <a:t>이용한 유효성 검사 실행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뷰 페이지에 오류 메시지 출력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41CA6D-43D8-F0AD-A2EC-83A961F3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A931A3-984F-4E29-86A3-0E74F909F9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37" y="2415397"/>
            <a:ext cx="5615275" cy="27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3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56B2-1B86-1A6F-989C-3514C8360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2D5BA2-E3A7-7AB5-7641-C43B44C8CF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Bean Validation</a:t>
            </a:r>
            <a:r>
              <a:rPr lang="ko-KR" altLang="en-US" dirty="0"/>
              <a:t>의 제약사항 </a:t>
            </a:r>
            <a:r>
              <a:rPr lang="ko-KR" altLang="en-US" dirty="0" err="1"/>
              <a:t>애너테이션은</a:t>
            </a:r>
            <a:r>
              <a:rPr lang="ko-KR" altLang="en-US" dirty="0"/>
              <a:t> </a:t>
            </a:r>
            <a:r>
              <a:rPr lang="en-US" altLang="ko-KR" dirty="0"/>
              <a:t>Hibernate Validator</a:t>
            </a:r>
            <a:r>
              <a:rPr lang="ko-KR" altLang="en-US" dirty="0"/>
              <a:t>가 제공하는 </a:t>
            </a:r>
            <a:r>
              <a:rPr lang="ko-KR" altLang="en-US" dirty="0" err="1"/>
              <a:t>애너테이션</a:t>
            </a:r>
            <a:r>
              <a:rPr lang="ko-KR" altLang="en-US" dirty="0"/>
              <a:t> 그대로 따름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en-US" altLang="ko-KR" dirty="0"/>
              <a:t>Bean Validation </a:t>
            </a:r>
            <a:r>
              <a:rPr lang="ko-KR" altLang="en-US" dirty="0"/>
              <a:t>이용한 유효성 검사에서도 필요한 도메인 클래스의 프로퍼티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), </a:t>
            </a:r>
            <a:r>
              <a:rPr lang="ko-KR" altLang="en-US" dirty="0"/>
              <a:t>즉 필드에 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설정할 수 있음</a:t>
            </a:r>
          </a:p>
          <a:p>
            <a:pPr lvl="1">
              <a:defRPr/>
            </a:pPr>
            <a:r>
              <a:rPr lang="ko-KR" altLang="en-US" dirty="0"/>
              <a:t>사용 형식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203BE1-8FD9-EF89-418D-525F13A7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64F78-8C53-4F25-8C93-BB206C226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3232350"/>
            <a:ext cx="6840760" cy="16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68F11-4C49-E5B0-A70F-DD806D8E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C0873E-A8F4-1CBE-D181-7B5F9C1C8A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도메인 클래스의 프로퍼티에 적용할 수 있는 제약사항 </a:t>
            </a:r>
            <a:r>
              <a:rPr lang="ko-KR" altLang="en-US" dirty="0" err="1"/>
              <a:t>애너테이션으로</a:t>
            </a:r>
            <a:r>
              <a:rPr lang="ko-KR" altLang="en-US" dirty="0"/>
              <a:t> </a:t>
            </a:r>
            <a:r>
              <a:rPr lang="en-US" altLang="ko-KR" dirty="0"/>
              <a:t>Hibernate Validator</a:t>
            </a:r>
            <a:r>
              <a:rPr lang="ko-KR" altLang="en-US" dirty="0"/>
              <a:t>에 내장된 </a:t>
            </a:r>
            <a:r>
              <a:rPr lang="ko-KR" altLang="en-US" dirty="0" err="1"/>
              <a:t>애너테이션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2CC2642-CAEE-A71C-950A-87FBBE01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D7DB2A-0533-402D-1AAE-028DF7F58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2064" y="2222344"/>
            <a:ext cx="3639871" cy="463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78C8D-B3C8-49DB-C01A-6B3066ED4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CD84D4-B8A2-2251-EA57-7B95DAA777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애너테이션의</a:t>
            </a:r>
            <a:r>
              <a:rPr lang="ko-KR" altLang="en-US" dirty="0"/>
              <a:t> 기본 메시지 사용하기</a:t>
            </a:r>
          </a:p>
          <a:p>
            <a:pPr lvl="1">
              <a:defRPr/>
            </a:pPr>
            <a:r>
              <a:rPr lang="ko-KR" altLang="en-US" dirty="0"/>
              <a:t>유효성 검사 할 때 제약사항 </a:t>
            </a:r>
            <a:r>
              <a:rPr lang="ko-KR" altLang="en-US" dirty="0" err="1"/>
              <a:t>애너테이션이</a:t>
            </a:r>
            <a:r>
              <a:rPr lang="ko-KR" altLang="en-US" dirty="0"/>
              <a:t> 선언된 클래스의 멤버 변수가 해당 제약사항을 위반해 오류 발생하면 </a:t>
            </a:r>
            <a:r>
              <a:rPr lang="en-US" altLang="ko-KR" dirty="0"/>
              <a:t>hibernate-validator-xxx.jar </a:t>
            </a:r>
            <a:r>
              <a:rPr lang="ko-KR" altLang="en-US" dirty="0"/>
              <a:t>라이브러리에서 제공하는 기본 메시지 출력</a:t>
            </a:r>
            <a:r>
              <a:rPr lang="en-US" altLang="ko-KR" dirty="0"/>
              <a:t>. </a:t>
            </a:r>
            <a:r>
              <a:rPr lang="ko-KR" altLang="en-US" dirty="0"/>
              <a:t>기본 메시지가 아닌 사용자 정의 오류 메시지 출력하려면 </a:t>
            </a:r>
            <a:r>
              <a:rPr lang="en-US" altLang="ko-KR" dirty="0"/>
              <a:t>message </a:t>
            </a:r>
            <a:r>
              <a:rPr lang="ko-KR" altLang="en-US" dirty="0"/>
              <a:t>속성 값에 출력할 오류 메시지 직접 설정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21DD83-D455-12D5-D322-D7763ABE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232CBE-6FD2-9ECF-1772-9157C0BAF5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507" y="2724761"/>
            <a:ext cx="3390986" cy="407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F7C9-4C7E-89EE-B89B-8E9EE3645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34B515-12BC-0836-6632-8EFEA8BA40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애너테이션의</a:t>
            </a:r>
            <a:r>
              <a:rPr lang="ko-KR" altLang="en-US" dirty="0"/>
              <a:t> 기본 메시지 사용하기</a:t>
            </a:r>
          </a:p>
          <a:p>
            <a:pPr lvl="1">
              <a:defRPr/>
            </a:pPr>
            <a:r>
              <a:rPr lang="ko-KR" altLang="en-US" dirty="0"/>
              <a:t>두 가지 멤버 변수 </a:t>
            </a:r>
            <a:r>
              <a:rPr lang="en-US" altLang="ko-KR" dirty="0"/>
              <a:t>name</a:t>
            </a:r>
            <a:r>
              <a:rPr lang="ko-KR" altLang="en-US" dirty="0"/>
              <a:t>과 </a:t>
            </a:r>
            <a:r>
              <a:rPr lang="en-US" altLang="ko-KR" dirty="0"/>
              <a:t>price</a:t>
            </a:r>
            <a:r>
              <a:rPr lang="ko-KR" altLang="en-US" dirty="0"/>
              <a:t>를 가진 간단한 도메인 클래스 </a:t>
            </a:r>
            <a:r>
              <a:rPr lang="en-US" altLang="ko-KR" dirty="0"/>
              <a:t>Product</a:t>
            </a:r>
            <a:r>
              <a:rPr lang="ko-KR" altLang="en-US" dirty="0"/>
              <a:t>가 있고 이 멤버 변수 값에 대한 유효성 검사 위해 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선언하고 기본 오류 메시지를 출력하는 예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351A36-ADC0-7098-9A41-5F9B3B15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417AF-98F6-7618-8755-71860F715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594" y="2599932"/>
            <a:ext cx="4612896" cy="3782457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A5A45B2-A287-3F1C-5E95-B6DC08D6611D}"/>
              </a:ext>
            </a:extLst>
          </p:cNvPr>
          <p:cNvSpPr txBox="1">
            <a:spLocks/>
          </p:cNvSpPr>
          <p:nvPr/>
        </p:nvSpPr>
        <p:spPr>
          <a:xfrm>
            <a:off x="4891119" y="2874618"/>
            <a:ext cx="4136279" cy="360044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멤버 변수 </a:t>
            </a:r>
            <a:r>
              <a:rPr lang="en-US" altLang="ko-KR" sz="1500" dirty="0"/>
              <a:t>name </a:t>
            </a:r>
            <a:r>
              <a:rPr lang="ko-KR" altLang="en-US" sz="1500" dirty="0"/>
              <a:t>값이 비었는지 검사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멤버 변수 </a:t>
            </a:r>
            <a:r>
              <a:rPr lang="en-US" altLang="ko-KR" sz="1500" dirty="0"/>
              <a:t>name </a:t>
            </a:r>
            <a:r>
              <a:rPr lang="ko-KR" altLang="en-US" sz="1500" dirty="0"/>
              <a:t>값의 크기가 </a:t>
            </a:r>
            <a:r>
              <a:rPr lang="en-US" altLang="ko-KR" sz="1500" dirty="0"/>
              <a:t>4</a:t>
            </a:r>
            <a:r>
              <a:rPr lang="ko-KR" altLang="en-US" sz="1500" dirty="0"/>
              <a:t>에서 </a:t>
            </a:r>
            <a:r>
              <a:rPr lang="en-US" altLang="ko-KR" sz="1500" dirty="0"/>
              <a:t>10 </a:t>
            </a:r>
            <a:r>
              <a:rPr lang="ko-KR" altLang="en-US" sz="1500" dirty="0"/>
              <a:t>사이인지 검사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멤버 변수 </a:t>
            </a:r>
            <a:r>
              <a:rPr lang="en-US" altLang="ko-KR" sz="1500" dirty="0"/>
              <a:t>name </a:t>
            </a:r>
            <a:r>
              <a:rPr lang="ko-KR" altLang="en-US" sz="1500" dirty="0"/>
              <a:t>값이 </a:t>
            </a:r>
            <a:r>
              <a:rPr lang="en-US" altLang="ko-KR" sz="1500" dirty="0"/>
              <a:t>0 </a:t>
            </a:r>
            <a:r>
              <a:rPr lang="ko-KR" altLang="en-US" sz="1500" dirty="0"/>
              <a:t>이상인지 검사</a:t>
            </a:r>
            <a:endParaRPr lang="en-US" altLang="ko-KR" sz="1500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233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4F214-3A67-4B51-DFC0-AA232835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8C1DEF-4303-E8C9-3EB7-C9B01A37FCE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애너테이션의</a:t>
            </a:r>
            <a:r>
              <a:rPr lang="ko-KR" altLang="en-US" dirty="0"/>
              <a:t> 기본 메시지 사용하기</a:t>
            </a: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54047D-863C-4909-A294-2BB00002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D6C976-F7A9-C719-D3CF-3317B2C82B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894736"/>
            <a:ext cx="4495583" cy="4148098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61689C10-D9BD-49E0-F490-4F908494F1A9}"/>
              </a:ext>
            </a:extLst>
          </p:cNvPr>
          <p:cNvSpPr txBox="1">
            <a:spLocks/>
          </p:cNvSpPr>
          <p:nvPr/>
        </p:nvSpPr>
        <p:spPr>
          <a:xfrm>
            <a:off x="4644009" y="1894736"/>
            <a:ext cx="3960440" cy="218833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컨트롤러의 요청 처리 메서드 내에 바인딩되는 데이터</a:t>
            </a:r>
            <a:r>
              <a:rPr lang="en-US" altLang="ko-KR" sz="1500" dirty="0"/>
              <a:t>(</a:t>
            </a:r>
            <a:r>
              <a:rPr lang="ko-KR" altLang="en-US" sz="1500" dirty="0"/>
              <a:t>여기서는 커맨드 객체 </a:t>
            </a:r>
            <a:r>
              <a:rPr lang="en-US" altLang="ko-KR" sz="1500" dirty="0"/>
              <a:t>Product</a:t>
            </a:r>
            <a:r>
              <a:rPr lang="ko-KR" altLang="en-US" sz="1500" dirty="0"/>
              <a:t>의 멤버 변수</a:t>
            </a:r>
            <a:r>
              <a:rPr lang="en-US" altLang="ko-KR" sz="1500" dirty="0"/>
              <a:t>)</a:t>
            </a:r>
            <a:r>
              <a:rPr lang="ko-KR" altLang="en-US" sz="1500" dirty="0"/>
              <a:t>의 유효성 검사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커맨드 객체 </a:t>
            </a:r>
            <a:r>
              <a:rPr lang="en-US" altLang="ko-KR" sz="1500" dirty="0"/>
              <a:t>Product</a:t>
            </a:r>
            <a:r>
              <a:rPr lang="ko-KR" altLang="en-US" sz="1500" dirty="0"/>
              <a:t>에 오류 발생하면 뷰 페이지 </a:t>
            </a:r>
            <a:r>
              <a:rPr lang="en-US" altLang="ko-KR" sz="1500" dirty="0"/>
              <a:t>viewPage01.html </a:t>
            </a:r>
            <a:r>
              <a:rPr lang="ko-KR" altLang="en-US" sz="1500" dirty="0"/>
              <a:t>호출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8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C60C3-2C9A-BFEA-E699-8B577DBA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40EBD96-488B-6B9B-9640-D60293A69A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애너테이션의</a:t>
            </a:r>
            <a:r>
              <a:rPr lang="ko-KR" altLang="en-US" dirty="0"/>
              <a:t> 기본 메시지 사용하기</a:t>
            </a: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C7F494-3F42-F4C6-8BC3-F96B5FF7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6A507A-AEB6-5A66-08F6-99E24BBE3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894736"/>
            <a:ext cx="4495583" cy="1962223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F54176AF-6E13-5198-3290-1E60C1A4522C}"/>
              </a:ext>
            </a:extLst>
          </p:cNvPr>
          <p:cNvSpPr txBox="1">
            <a:spLocks/>
          </p:cNvSpPr>
          <p:nvPr/>
        </p:nvSpPr>
        <p:spPr>
          <a:xfrm>
            <a:off x="4644009" y="1894736"/>
            <a:ext cx="3960440" cy="218833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멤버 변수 </a:t>
            </a:r>
            <a:r>
              <a:rPr lang="en-US" altLang="ko-KR" sz="1500" dirty="0"/>
              <a:t>name</a:t>
            </a:r>
            <a:r>
              <a:rPr lang="ko-KR" altLang="en-US" sz="1500" dirty="0"/>
              <a:t>에 대한 오류 메시지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멤버 변수 </a:t>
            </a:r>
            <a:r>
              <a:rPr lang="en-US" altLang="ko-KR" sz="1500" dirty="0"/>
              <a:t>price</a:t>
            </a:r>
            <a:r>
              <a:rPr lang="ko-KR" altLang="en-US" sz="1500" dirty="0"/>
              <a:t>에 대한 오류 메시지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500" dirty="0"/>
              <a:t>은 다음과 같이 변경해도 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48C273-F962-D958-B8DD-1EFD00D7F8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821147"/>
            <a:ext cx="4495583" cy="21525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A1118B-985D-978B-2567-50DD2A3007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69" y="3483980"/>
            <a:ext cx="3960440" cy="4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4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1B5EA-B68F-F655-9ECA-A3AF2455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2D4D3C0-6E17-21A2-3DC6-3FD8BCBD6F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애너테이션의</a:t>
            </a:r>
            <a:r>
              <a:rPr lang="ko-KR" altLang="en-US" dirty="0"/>
              <a:t> 기본 메시지 사용하기</a:t>
            </a: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7D3E6E2-532A-1F19-7202-DC2655F2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AE225-1F83-3E07-4F59-F58ADD66C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110" y="1982138"/>
            <a:ext cx="6082217" cy="1914914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CC95A7C-370B-EC26-F442-252918DF5527}"/>
              </a:ext>
            </a:extLst>
          </p:cNvPr>
          <p:cNvSpPr txBox="1">
            <a:spLocks/>
          </p:cNvSpPr>
          <p:nvPr/>
        </p:nvSpPr>
        <p:spPr>
          <a:xfrm>
            <a:off x="4644009" y="1894736"/>
            <a:ext cx="3960440" cy="218833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40351F-B88E-38B8-12C5-806540F5CA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8110" y="3847425"/>
            <a:ext cx="6082217" cy="11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7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0B56F-498B-0320-545B-A16824F6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05253B-FBE9-B99A-7859-FE00945D70E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애너테이션의</a:t>
            </a:r>
            <a:r>
              <a:rPr lang="ko-KR" altLang="en-US" dirty="0"/>
              <a:t> 기본 메시지 사용하기</a:t>
            </a:r>
          </a:p>
          <a:p>
            <a:pPr lvl="1">
              <a:defRPr/>
            </a:pPr>
            <a:r>
              <a:rPr lang="ko-KR" altLang="en-US" dirty="0"/>
              <a:t>유효성 검사에서 오류가 발생하는 경우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CF863F-240A-FBA1-94DD-CE458C69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9131C-CC01-58BC-508D-6BF9B0480E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594" y="2359076"/>
            <a:ext cx="4003399" cy="2139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A63BE1-2C7B-D7F7-1A9A-E6F7864CEA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359076"/>
            <a:ext cx="4024446" cy="21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367BC-6E23-BB99-A7A1-0252747AE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37158BA-7070-2C5B-4275-526F272975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애너테이션의</a:t>
            </a:r>
            <a:r>
              <a:rPr lang="ko-KR" altLang="en-US" dirty="0"/>
              <a:t> 기본 메시지 사용하기</a:t>
            </a:r>
          </a:p>
          <a:p>
            <a:pPr lvl="1">
              <a:defRPr/>
            </a:pPr>
            <a:r>
              <a:rPr lang="ko-KR" altLang="en-US" dirty="0"/>
              <a:t>유효성 검사에서 오류가 발생하지 않는 경우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D9C6F5-BCCA-26C2-C929-D8DE7811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8940B-6456-6263-D566-FE77A3C50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594" y="2359520"/>
            <a:ext cx="4003399" cy="2138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E9E603-4293-61DA-2593-406274ABF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0244" y="2359076"/>
            <a:ext cx="4011974" cy="21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/>
        </p:nvSpPr>
        <p:spPr>
          <a:xfrm>
            <a:off x="719572" y="1749574"/>
            <a:ext cx="7704856" cy="410445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폼 페이지의 입력 데이터가 규정된 조건에 적합한지 확인하는 유효성 검사에 대해 알아봅니다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342900" lvl="0" indent="-342900" algn="just" rtl="0" eaLnBrk="0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쇼핑몰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  <a:r>
              <a:rPr kumimoji="0" lang="ko-KR" altLang="en-US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도서 등록 페이지에 입력된 값에 대한 유효성 검사를 구현합니다</a:t>
            </a:r>
            <a:r>
              <a:rPr kumimoji="0" lang="en-US" altLang="ko-KR" sz="240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2400" b="1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8A909-301D-1151-627B-AEE01848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5D3A0CC-2381-4CF0-DFD7-83144C6B217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2666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애너테이션에</a:t>
            </a:r>
            <a:r>
              <a:rPr lang="ko-KR" altLang="en-US" dirty="0"/>
              <a:t> 사용자 정의 오류 메시지 사용하기</a:t>
            </a:r>
          </a:p>
          <a:p>
            <a:pPr lvl="1">
              <a:defRPr/>
            </a:pPr>
            <a:r>
              <a:rPr lang="ko-KR" altLang="en-US" dirty="0"/>
              <a:t>유효성 검사에서 제약사항 위반한 오류 발생할 때 기본 메시지 아닌 사용자 정의 메시지를 출력하고 싶으면 </a:t>
            </a:r>
            <a:r>
              <a:rPr lang="en-US" altLang="ko-KR" dirty="0"/>
              <a:t>message </a:t>
            </a:r>
            <a:r>
              <a:rPr lang="ko-KR" altLang="en-US" dirty="0"/>
              <a:t>속성 값에 출력할 오류 메시지 직접 정의</a:t>
            </a:r>
            <a:r>
              <a:rPr lang="en-US" altLang="ko-KR" dirty="0"/>
              <a:t>. </a:t>
            </a:r>
            <a:r>
              <a:rPr lang="ko-KR" altLang="en-US" dirty="0"/>
              <a:t>또는 메시지 리소스 파일</a:t>
            </a:r>
            <a:r>
              <a:rPr lang="en-US" altLang="ko-KR" dirty="0"/>
              <a:t>(*.properties)</a:t>
            </a:r>
            <a:r>
              <a:rPr lang="ko-KR" altLang="en-US" dirty="0"/>
              <a:t>을 만들어 ‘오류 코드</a:t>
            </a:r>
            <a:r>
              <a:rPr lang="en-US" altLang="ko-KR" dirty="0"/>
              <a:t>=</a:t>
            </a:r>
            <a:r>
              <a:rPr lang="ko-KR" altLang="en-US" dirty="0"/>
              <a:t>출력할 오류 메시지’ 형식으로 정의해 </a:t>
            </a:r>
            <a:r>
              <a:rPr lang="en-US" altLang="ko-KR" dirty="0"/>
              <a:t>message </a:t>
            </a:r>
            <a:r>
              <a:rPr lang="ko-KR" altLang="en-US" dirty="0"/>
              <a:t>속성 값에 오류 코드 설정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E1A2581-F127-F884-FB8B-B5CD496A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3FD534-135F-BDB1-4BAE-43D989E095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267" y="3342276"/>
            <a:ext cx="7159465" cy="11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64AB1-9268-56C8-42DA-F306CFEB1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92EBAC-0B93-AB71-5CCA-278673E7FC0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2666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애너테이션에</a:t>
            </a:r>
            <a:r>
              <a:rPr lang="ko-KR" altLang="en-US" dirty="0"/>
              <a:t> 사용자 정의 오류 메시지 사용하기</a:t>
            </a:r>
          </a:p>
          <a:p>
            <a:pPr lvl="1">
              <a:defRPr/>
            </a:pPr>
            <a:r>
              <a:rPr lang="ko-KR" altLang="en-US" dirty="0"/>
              <a:t>메시지 리소스 파일</a:t>
            </a:r>
            <a:r>
              <a:rPr lang="en-US" altLang="ko-KR" dirty="0"/>
              <a:t>(*.properties) </a:t>
            </a:r>
            <a:r>
              <a:rPr lang="ko-KR" altLang="en-US" dirty="0"/>
              <a:t>사용해 앞에서 살펴본 </a:t>
            </a:r>
            <a:r>
              <a:rPr lang="en-US" altLang="ko-KR" dirty="0"/>
              <a:t>Product </a:t>
            </a:r>
            <a:r>
              <a:rPr lang="ko-KR" altLang="en-US" dirty="0"/>
              <a:t>클래스에 선언된 </a:t>
            </a:r>
            <a:r>
              <a:rPr lang="en-US" altLang="ko-KR" dirty="0"/>
              <a:t>@NotEmpty</a:t>
            </a:r>
            <a:r>
              <a:rPr lang="ko-KR" altLang="en-US" dirty="0"/>
              <a:t>와 </a:t>
            </a:r>
            <a:r>
              <a:rPr lang="en-US" altLang="ko-KR" dirty="0"/>
              <a:t>@Min</a:t>
            </a:r>
            <a:r>
              <a:rPr lang="ko-KR" altLang="en-US" dirty="0"/>
              <a:t>에 사용자 정의 오류 메시지 설정한 것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E8A6A3-A453-137F-3B70-063070F2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3550AA-8D6F-13AA-814B-7CDBCD25DD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267" y="2970699"/>
            <a:ext cx="7159465" cy="11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9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A5DA8-39CE-BDE1-10BD-F37BF2F2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A2D260-0E2F-0E43-2DF3-1A84CDD14F1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2666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애너테이션에</a:t>
            </a:r>
            <a:r>
              <a:rPr lang="ko-KR" altLang="en-US" dirty="0"/>
              <a:t> 사용자 정의 오류 메시지 사용하기</a:t>
            </a:r>
          </a:p>
          <a:p>
            <a:pPr lvl="1">
              <a:defRPr/>
            </a:pPr>
            <a:r>
              <a:rPr lang="ko-KR" altLang="en-US" dirty="0"/>
              <a:t>메시지 리소스 파일</a:t>
            </a:r>
            <a:r>
              <a:rPr lang="en-US" altLang="ko-KR" dirty="0"/>
              <a:t>(*.properties) </a:t>
            </a:r>
            <a:r>
              <a:rPr lang="ko-KR" altLang="en-US" dirty="0"/>
              <a:t>사용 위해 스프링 부트 프로젝트의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파일을 다음과 같이 설정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DC57606-0402-D273-6F91-57F407F7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227AB5-9830-0D78-BD0A-884F41CB9D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267" y="2976715"/>
            <a:ext cx="7159465" cy="10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E340B-890B-F07F-E18A-A67BAD01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1BBFA9F-9D8C-82FF-05B3-057DC3E29F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2666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애너테이션에</a:t>
            </a:r>
            <a:r>
              <a:rPr lang="ko-KR" altLang="en-US" dirty="0"/>
              <a:t> 사용자 정의 오류 메시지 사용하기</a:t>
            </a:r>
          </a:p>
          <a:p>
            <a:pPr lvl="1">
              <a:defRPr/>
            </a:pPr>
            <a:r>
              <a:rPr lang="ko-KR" altLang="en-US" dirty="0"/>
              <a:t>도메인 클래스 </a:t>
            </a:r>
            <a:r>
              <a:rPr lang="en-US" altLang="ko-KR" dirty="0"/>
              <a:t>Product</a:t>
            </a:r>
            <a:r>
              <a:rPr lang="ko-KR" altLang="en-US" dirty="0"/>
              <a:t>의 두 멤버 변수 </a:t>
            </a:r>
            <a:r>
              <a:rPr lang="en-US" altLang="ko-KR" dirty="0"/>
              <a:t>name</a:t>
            </a:r>
            <a:r>
              <a:rPr lang="ko-KR" altLang="en-US" dirty="0"/>
              <a:t>과 </a:t>
            </a:r>
            <a:r>
              <a:rPr lang="en-US" altLang="ko-KR" dirty="0"/>
              <a:t>price </a:t>
            </a:r>
            <a:r>
              <a:rPr lang="ko-KR" altLang="en-US" dirty="0"/>
              <a:t>값에 대한 유효성 검사에서 제약사항 </a:t>
            </a:r>
            <a:r>
              <a:rPr lang="ko-KR" altLang="en-US" dirty="0" err="1"/>
              <a:t>애너테이션에</a:t>
            </a:r>
            <a:r>
              <a:rPr lang="ko-KR" altLang="en-US" dirty="0"/>
              <a:t> 대한 사용자 정의 오류 메시지 출력하는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message </a:t>
            </a:r>
            <a:r>
              <a:rPr lang="ko-KR" altLang="en-US" dirty="0"/>
              <a:t>속성 이용해 사용자 정의 오류 메시지 설정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B7FBD9-A0E1-5081-AA23-044DF6E7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BE5D75-8C49-E1AE-4FF4-5B81258A4B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8325" y="2749648"/>
            <a:ext cx="5787350" cy="29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4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4538D-5760-5E85-B6FA-E31985933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9C7BC0B-46DD-93F0-9C27-F276F94567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2666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애너테이션에</a:t>
            </a:r>
            <a:r>
              <a:rPr lang="ko-KR" altLang="en-US" dirty="0"/>
              <a:t> 사용자 정의 오류 메시지 사용하기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E5D64D-F62E-38BD-12B5-FAAFD5643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CED6F-FC0D-465E-1284-6AD1D7CB5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1863" y="2195012"/>
            <a:ext cx="5520274" cy="12919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FC04DE-7A84-D118-AF5F-CA8A4AA00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63" y="3779160"/>
            <a:ext cx="5520274" cy="8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3B322-D25F-7816-035E-0EDE9AFC6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2FA571-3150-8B68-9161-09A60074C74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2666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애너테이션에</a:t>
            </a:r>
            <a:r>
              <a:rPr lang="ko-KR" altLang="en-US" dirty="0"/>
              <a:t> 사용자 정의 오류 메시지 사용하기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FBF2BA-929B-059F-B58C-187155DA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C234A0-779F-E814-58F9-11E411960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87" y="2223344"/>
            <a:ext cx="4210418" cy="37149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C4887D-1F20-E66E-F4BE-24ECC3B1C1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8866" y="2223344"/>
            <a:ext cx="4210417" cy="20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6334-1572-FEA5-42B5-5E978B45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84DC14-ED1B-51D0-43F0-FD1F8D7464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애너테이션에</a:t>
            </a:r>
            <a:r>
              <a:rPr lang="ko-KR" altLang="en-US" dirty="0"/>
              <a:t> 사용자 정의 오류 메시지 사용하기</a:t>
            </a:r>
          </a:p>
          <a:p>
            <a:pPr lvl="1">
              <a:defRPr/>
            </a:pPr>
            <a:r>
              <a:rPr lang="ko-KR" altLang="en-US" dirty="0"/>
              <a:t>유효성 검사에서 오류가 발생하는 경우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CCB47CE-BF6B-B03E-DC10-7EA804BE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AC6266-ECD6-489A-C67D-AF18957C4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92" y="2496438"/>
            <a:ext cx="4003399" cy="2135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FF4295-4D84-13F8-053D-8C3689E490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7613" y="2494087"/>
            <a:ext cx="4020841" cy="21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3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FCA9-96BE-402E-8038-B0FF61FE0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0E7494A-357C-F2AF-70FA-4B8E9A00CB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애너테이션에</a:t>
            </a:r>
            <a:r>
              <a:rPr lang="ko-KR" altLang="en-US" dirty="0"/>
              <a:t> 사용자 정의 오류 메시지 사용하기</a:t>
            </a:r>
          </a:p>
          <a:p>
            <a:pPr lvl="1">
              <a:defRPr/>
            </a:pPr>
            <a:r>
              <a:rPr lang="ko-KR" altLang="en-US" dirty="0"/>
              <a:t>유효성 검사에서 오류가 발생하지 않는 경우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23B3E4-0955-EA21-D91E-5262BD9C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2. Bean Validation</a:t>
            </a:r>
            <a:r>
              <a:rPr lang="ko-KR" altLang="en-US" dirty="0"/>
              <a:t>을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E4B987-4786-4089-FBC2-3EB03FEF10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792" y="2497203"/>
            <a:ext cx="4003399" cy="21336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DAABEE-3DCC-F45B-7DF7-4E3F5D9C0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7613" y="2494985"/>
            <a:ext cx="4020841" cy="21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6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325256" y="3429000"/>
            <a:ext cx="8481214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 err="1"/>
              <a:t>ConstraintValidator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인터페이스를 이용한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유효성 검사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3435" y="1768954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54B3-A2AC-4639-81F4-3B7B44812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17796E-C94E-391A-A816-A51A47641A8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/>
              <a:t>Bean Validation</a:t>
            </a:r>
            <a:r>
              <a:rPr lang="ko-KR" altLang="en-US" dirty="0"/>
              <a:t>의 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이용한 유효성 검사는 도메인 클래스의 프로퍼티 값에 대한 중복 여부를 체크할 수 없다는 점에서 한계가 있음</a:t>
            </a:r>
            <a:r>
              <a:rPr lang="en-US" altLang="ko-KR" dirty="0"/>
              <a:t>. </a:t>
            </a:r>
            <a:r>
              <a:rPr lang="ko-KR" altLang="en-US" dirty="0"/>
              <a:t>웹 애플리케이션에서 회원 관리 위해 각 회원 식별할 수 있는 프로퍼티가 </a:t>
            </a:r>
            <a:r>
              <a:rPr lang="en-US" altLang="ko-KR" dirty="0"/>
              <a:t>ID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회원 가입 할 때는 아이디에 대해 반드시 중복 여부 체크함</a:t>
            </a:r>
            <a:r>
              <a:rPr lang="en-US" altLang="ko-KR" dirty="0"/>
              <a:t>. </a:t>
            </a:r>
            <a:r>
              <a:rPr lang="ko-KR" altLang="en-US" dirty="0"/>
              <a:t>이처럼 프로퍼티 값의 중복 여부를 체크하는 유효성 검사는 </a:t>
            </a:r>
            <a:r>
              <a:rPr lang="en-US" altLang="ko-KR" dirty="0"/>
              <a:t>Bean Validation</a:t>
            </a:r>
            <a:r>
              <a:rPr lang="ko-KR" altLang="en-US" dirty="0"/>
              <a:t>의 제약사항 </a:t>
            </a:r>
            <a:r>
              <a:rPr lang="ko-KR" altLang="en-US" dirty="0" err="1"/>
              <a:t>애너테이션으로는</a:t>
            </a:r>
            <a:r>
              <a:rPr lang="ko-KR" altLang="en-US" dirty="0"/>
              <a:t> 불가능하므로 제약사항을 사용자가 정의해 사용하면 됨</a:t>
            </a:r>
            <a:r>
              <a:rPr lang="en-US" altLang="ko-KR" dirty="0"/>
              <a:t>. </a:t>
            </a:r>
            <a:r>
              <a:rPr lang="ko-KR" altLang="en-US" dirty="0"/>
              <a:t>사용자 정의 제약사항 이용한 유효성 검사는 프로퍼티 값의 중복 여부를 비롯해 다양한 제약사항 만들어 사용할 수 있어 유용함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EABA9-03CE-E636-0831-697628A9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</p:spTree>
    <p:extLst>
      <p:ext uri="{BB962C8B-B14F-4D97-AF65-F5344CB8AC3E}">
        <p14:creationId xmlns:p14="http://schemas.microsoft.com/office/powerpoint/2010/main" val="296400566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7977251" cy="4104456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9.1 </a:t>
            </a:r>
            <a:r>
              <a:rPr lang="ko-KR" altLang="en-US" sz="2400" dirty="0">
                <a:latin typeface="맑은 고딕"/>
                <a:ea typeface="맑은 고딕"/>
              </a:rPr>
              <a:t>유효성 검사</a:t>
            </a:r>
            <a:r>
              <a:rPr lang="ko-KR" altLang="en-US" dirty="0">
                <a:latin typeface="맑은 고딕"/>
                <a:ea typeface="맑은 고딕"/>
              </a:rPr>
              <a:t>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9.2 Bean Validation</a:t>
            </a:r>
            <a:r>
              <a:rPr lang="ko-KR" altLang="en-US" sz="2400" dirty="0">
                <a:latin typeface="맑은 고딕"/>
                <a:ea typeface="맑은 고딕"/>
              </a:rPr>
              <a:t>을 이용한 유효성 검사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9.3 Bean Validation</a:t>
            </a:r>
            <a:r>
              <a:rPr lang="ko-KR" altLang="en-US" dirty="0">
                <a:latin typeface="맑은 고딕"/>
                <a:ea typeface="맑은 고딕"/>
              </a:rPr>
              <a:t>을 이용한 유효성 검사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sz="2400" dirty="0">
                <a:latin typeface="맑은 고딕"/>
                <a:ea typeface="맑은 고딕"/>
              </a:rPr>
              <a:t>9.4 Validator </a:t>
            </a:r>
            <a:r>
              <a:rPr lang="ko-KR" altLang="en-US" sz="2400" dirty="0">
                <a:latin typeface="맑은 고딕"/>
                <a:ea typeface="맑은 고딕"/>
              </a:rPr>
              <a:t>인터페이스를 이용한 유효성 검사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dirty="0">
                <a:latin typeface="맑은 고딕"/>
                <a:ea typeface="맑은 고딕"/>
              </a:rPr>
              <a:t>9.5 [</a:t>
            </a:r>
            <a:r>
              <a:rPr lang="ko-KR" altLang="en-US" dirty="0">
                <a:latin typeface="맑은 고딕"/>
                <a:ea typeface="맑은 고딕"/>
              </a:rPr>
              <a:t>도서 쇼핑몰</a:t>
            </a:r>
            <a:r>
              <a:rPr lang="en-US" altLang="ko-KR" dirty="0">
                <a:latin typeface="맑은 고딕"/>
                <a:ea typeface="맑은 고딕"/>
              </a:rPr>
              <a:t>] </a:t>
            </a:r>
            <a:r>
              <a:rPr lang="ko-KR" altLang="en-US" dirty="0">
                <a:latin typeface="맑은 고딕"/>
                <a:ea typeface="맑은 고딕"/>
              </a:rPr>
              <a:t>도서 등록 데이터의 유효성 검사하기</a:t>
            </a:r>
            <a:endParaRPr lang="ko-KR" altLang="en-US" sz="2400" b="1" dirty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 sz="2400" b="1" dirty="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6D635-8F6A-244F-4105-6D785EED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0660119-2C04-AABC-D0CD-3D689843B2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사용자 정의 </a:t>
            </a:r>
            <a:r>
              <a:rPr lang="ko-KR" altLang="en-US" dirty="0" err="1"/>
              <a:t>애너테이션</a:t>
            </a:r>
            <a:r>
              <a:rPr lang="ko-KR" altLang="en-US" dirty="0"/>
              <a:t> 선언</a:t>
            </a:r>
          </a:p>
          <a:p>
            <a:pPr marL="447675" lvl="2" indent="0"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사용자 정의 </a:t>
            </a:r>
            <a:r>
              <a:rPr lang="ko-KR" altLang="en-US" dirty="0" err="1"/>
              <a:t>애너테이션</a:t>
            </a:r>
            <a:r>
              <a:rPr lang="ko-KR" altLang="en-US" dirty="0"/>
              <a:t> 생성</a:t>
            </a:r>
            <a:r>
              <a:rPr lang="en-US" altLang="ko-KR" dirty="0"/>
              <a:t>: </a:t>
            </a:r>
            <a:r>
              <a:rPr lang="ko-KR" altLang="en-US" dirty="0"/>
              <a:t>적용할 대상 및 동작 방식 설정하는 </a:t>
            </a:r>
            <a:r>
              <a:rPr lang="en-US" altLang="ko-KR" dirty="0"/>
              <a:t>@interface </a:t>
            </a:r>
            <a:r>
              <a:rPr lang="ko-KR" altLang="en-US" dirty="0"/>
              <a:t>사용해 사용자 정의 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생성</a:t>
            </a:r>
          </a:p>
          <a:p>
            <a:pPr marL="447675" lvl="2" indent="0">
              <a:buNone/>
              <a:defRPr/>
            </a:pPr>
            <a:r>
              <a:rPr lang="en-US" altLang="ko-KR" dirty="0"/>
              <a:t>-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구현체 생성</a:t>
            </a:r>
            <a:r>
              <a:rPr lang="en-US" altLang="ko-KR" dirty="0"/>
              <a:t>: </a:t>
            </a:r>
            <a:r>
              <a:rPr lang="ko-KR" altLang="en-US" dirty="0"/>
              <a:t>생성한 사용자 정의 제약사항 </a:t>
            </a:r>
            <a:r>
              <a:rPr lang="ko-KR" altLang="en-US" dirty="0" err="1"/>
              <a:t>애너테이션의</a:t>
            </a:r>
            <a:r>
              <a:rPr lang="ko-KR" altLang="en-US" dirty="0"/>
              <a:t> 유효성 검사 클래스는 </a:t>
            </a:r>
            <a:r>
              <a:rPr lang="en-US" altLang="ko-KR" dirty="0" err="1"/>
              <a:t>javax.validation.ConstraintValidator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인터페이스의 구현체로 생성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@Valid </a:t>
            </a:r>
            <a:r>
              <a:rPr lang="ko-KR" altLang="en-US" dirty="0"/>
              <a:t>이용한 유효성 검사 실행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뷰 페이지에 오류 메시지 출력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D9569-2840-3B69-174C-3BF6B241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43487C-51D9-9BD9-F33F-62E978653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99" y="1066440"/>
            <a:ext cx="4688602" cy="31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596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CE6D4-4283-BA14-FAB6-ADA7FCC1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E3B765-37F4-D6E4-5B18-DCFC9C35EB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사용자 정의 </a:t>
            </a:r>
            <a:r>
              <a:rPr lang="ko-KR" altLang="en-US" dirty="0" err="1"/>
              <a:t>애너테이션을</a:t>
            </a:r>
            <a:r>
              <a:rPr lang="ko-KR" altLang="en-US" dirty="0"/>
              <a:t> 이용한 유효성 검사는 사용자 정의 </a:t>
            </a:r>
            <a:r>
              <a:rPr lang="ko-KR" altLang="en-US" dirty="0" err="1"/>
              <a:t>애너테이션을</a:t>
            </a:r>
            <a:r>
              <a:rPr lang="ko-KR" altLang="en-US" dirty="0"/>
              <a:t> 만들어 사용하는 것 제외하고는 </a:t>
            </a:r>
            <a:r>
              <a:rPr lang="en-US" altLang="ko-KR" dirty="0"/>
              <a:t>Bean Validation</a:t>
            </a:r>
            <a:r>
              <a:rPr lang="ko-KR" altLang="en-US" dirty="0"/>
              <a:t>의 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이용한 처리 과정과 같음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A59B1A-A4C4-5CA4-5A0E-E21F1148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D6D0A6-9D0F-06AB-C51D-19E6E19D00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29" y="2103012"/>
            <a:ext cx="6443758" cy="33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1246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D455-332D-0D40-EECF-E45482572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952B7F-EB05-7147-BDA2-F9FA6BEA71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사용자 정의 </a:t>
            </a:r>
            <a:r>
              <a:rPr lang="ko-KR" altLang="en-US" b="1" dirty="0" err="1"/>
              <a:t>애너테이션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사용자 정의 </a:t>
            </a:r>
            <a:r>
              <a:rPr lang="ko-KR" altLang="en-US" dirty="0" err="1"/>
              <a:t>애너테이션은</a:t>
            </a:r>
            <a:r>
              <a:rPr lang="ko-KR" altLang="en-US" dirty="0"/>
              <a:t> </a:t>
            </a:r>
            <a:r>
              <a:rPr lang="en-US" altLang="ko-KR" dirty="0"/>
              <a:t>Bean Validation</a:t>
            </a:r>
            <a:r>
              <a:rPr lang="ko-KR" altLang="en-US" dirty="0"/>
              <a:t>처럼 도메인 클래스의 멤버 변수에 선언할 수 있는 제약사항임</a:t>
            </a:r>
            <a:r>
              <a:rPr lang="en-US" altLang="ko-KR" dirty="0"/>
              <a:t>. </a:t>
            </a:r>
            <a:r>
              <a:rPr lang="ko-KR" altLang="en-US" dirty="0"/>
              <a:t>내장된 제약사항이 아니므로 사용자가 직접 생성하여 사용할 수 있음</a:t>
            </a:r>
          </a:p>
          <a:p>
            <a:pPr lvl="1">
              <a:defRPr/>
            </a:pPr>
            <a:r>
              <a:rPr lang="ko-KR" altLang="en-US" dirty="0"/>
              <a:t>사용자 정의 </a:t>
            </a:r>
            <a:r>
              <a:rPr lang="ko-KR" altLang="en-US" dirty="0" err="1"/>
              <a:t>애너테이션</a:t>
            </a:r>
            <a:r>
              <a:rPr lang="ko-KR" altLang="en-US" dirty="0"/>
              <a:t> 생성하는 형식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FFD10D5-B88C-96EC-6F12-9D72D8763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7B7445-0B25-78C1-2583-3BCAED60CD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1" y="3025167"/>
            <a:ext cx="7358158" cy="26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2348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204F-1CC4-651D-A519-D9FADA703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1B9159-D7D8-D8DF-7432-5F945837FE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사용자 정의 </a:t>
            </a:r>
            <a:r>
              <a:rPr lang="ko-KR" altLang="en-US" b="1" dirty="0" err="1"/>
              <a:t>애너테이션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/>
              <a:t>@Constraint</a:t>
            </a:r>
            <a:r>
              <a:rPr lang="ko-KR" altLang="en-US" dirty="0"/>
              <a:t>는 도메인 객체에 부여되는 제약사항 생성하는 </a:t>
            </a:r>
            <a:r>
              <a:rPr lang="ko-KR" altLang="en-US" dirty="0" err="1"/>
              <a:t>애너테이션으로</a:t>
            </a:r>
            <a:r>
              <a:rPr lang="ko-KR" altLang="en-US" dirty="0"/>
              <a:t>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인터페이스의 구현 클래스를 설정</a:t>
            </a:r>
            <a:r>
              <a:rPr lang="en-US" altLang="ko-KR" dirty="0"/>
              <a:t>. @Constraint</a:t>
            </a:r>
            <a:r>
              <a:rPr lang="ko-KR" altLang="en-US" dirty="0"/>
              <a:t>가 선언된 제약사항 </a:t>
            </a:r>
            <a:r>
              <a:rPr lang="ko-KR" altLang="en-US" dirty="0" err="1"/>
              <a:t>애너테이션에는</a:t>
            </a:r>
            <a:r>
              <a:rPr lang="ko-KR" altLang="en-US" dirty="0"/>
              <a:t> 다음과 같은 세 가지 필수 속성이 있어야 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C7F53E-7D1F-396A-6BA2-D3D2843B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C71B6-39F4-82AE-4904-DA8A40749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921" y="2888455"/>
            <a:ext cx="7358158" cy="18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4737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7BAB7-BF87-26C7-2C2F-D6D767684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20353EB-F888-C34A-EA10-D5053BA7DC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사용자 정의 </a:t>
            </a:r>
            <a:r>
              <a:rPr lang="ko-KR" altLang="en-US" b="1" dirty="0" err="1"/>
              <a:t>애너테이션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/>
              <a:t>@Constraint</a:t>
            </a:r>
            <a:r>
              <a:rPr lang="ko-KR" altLang="en-US" dirty="0"/>
              <a:t>는 도메인 객체에 부여되는 제약사항 생성하는 </a:t>
            </a:r>
            <a:r>
              <a:rPr lang="ko-KR" altLang="en-US" dirty="0" err="1"/>
              <a:t>애너테이션으로</a:t>
            </a:r>
            <a:r>
              <a:rPr lang="ko-KR" altLang="en-US" dirty="0"/>
              <a:t>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인터페이스의 구현 클래스 설정</a:t>
            </a:r>
            <a:r>
              <a:rPr lang="en-US" altLang="ko-KR" dirty="0"/>
              <a:t>. @Constraint</a:t>
            </a:r>
            <a:r>
              <a:rPr lang="ko-KR" altLang="en-US" dirty="0"/>
              <a:t>가 선언된 제약사항 </a:t>
            </a:r>
            <a:r>
              <a:rPr lang="ko-KR" altLang="en-US" dirty="0" err="1"/>
              <a:t>애너테이션에는</a:t>
            </a:r>
            <a:r>
              <a:rPr lang="ko-KR" altLang="en-US" dirty="0"/>
              <a:t> 다음과 같은 세 가지 필수 속성이 있어야 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7E320C-255D-E893-A945-911D2D9C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832366-E419-E05E-6D1C-563A88CCF3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921" y="2888455"/>
            <a:ext cx="7358158" cy="18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029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BE208-F258-F044-FED1-750E4BD5B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52F1D1-ADE8-376D-BFBD-DBA3DA4969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사용자 정의 </a:t>
            </a:r>
            <a:r>
              <a:rPr lang="ko-KR" altLang="en-US" b="1" dirty="0" err="1"/>
              <a:t>애너테이션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/>
              <a:t>@Retention</a:t>
            </a:r>
            <a:r>
              <a:rPr lang="ko-KR" altLang="en-US" dirty="0"/>
              <a:t>은 사용자 정의 </a:t>
            </a:r>
            <a:r>
              <a:rPr lang="ko-KR" altLang="en-US" dirty="0" err="1"/>
              <a:t>애너테이션의</a:t>
            </a:r>
            <a:r>
              <a:rPr lang="ko-KR" altLang="en-US" dirty="0"/>
              <a:t> 지속 시간 설정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2FD6CC-2A25-15A0-D6B5-6E2D605A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DE5695-6E62-F62E-3941-B1E9E9A6D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337" y="2368849"/>
            <a:ext cx="6913326" cy="19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802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BB809-2EBE-0802-2A3D-8189E3303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87D825-0CD1-D817-0CEF-4ED204DECD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사용자 정의 </a:t>
            </a:r>
            <a:r>
              <a:rPr lang="ko-KR" altLang="en-US" b="1" dirty="0" err="1"/>
              <a:t>애너테이션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/>
              <a:t>@Target</a:t>
            </a:r>
            <a:r>
              <a:rPr lang="ko-KR" altLang="en-US" dirty="0"/>
              <a:t>은 사용자 정의 </a:t>
            </a:r>
            <a:r>
              <a:rPr lang="ko-KR" altLang="en-US" dirty="0" err="1"/>
              <a:t>애너테이션의</a:t>
            </a:r>
            <a:r>
              <a:rPr lang="ko-KR" altLang="en-US" dirty="0"/>
              <a:t> 적용 위치 설정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50922B-30C1-8413-9C79-D1607A29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7272F-660B-1E22-C1DF-973C382F8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4899" y="2209289"/>
            <a:ext cx="6154202" cy="36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1094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72AC3-8C92-FC21-370B-C919B1DCF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64E5B10-36C3-75EE-91FF-5B4C5CD76A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사용자 정의 </a:t>
            </a:r>
            <a:r>
              <a:rPr lang="ko-KR" altLang="en-US" b="1" dirty="0" err="1"/>
              <a:t>애너테이션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사용자 정의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@MemberId </a:t>
            </a:r>
            <a:r>
              <a:rPr lang="ko-KR" altLang="en-US" dirty="0"/>
              <a:t>생성하는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사용자 정의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@MemberId</a:t>
            </a:r>
            <a:r>
              <a:rPr lang="ko-KR" altLang="en-US" dirty="0"/>
              <a:t>가 실제로 유효성 검사를 위해 </a:t>
            </a:r>
            <a:r>
              <a:rPr lang="en-US" altLang="ko-KR" dirty="0"/>
              <a:t>@Constraint</a:t>
            </a:r>
            <a:r>
              <a:rPr lang="ko-KR" altLang="en-US" dirty="0"/>
              <a:t>의 </a:t>
            </a:r>
            <a:r>
              <a:rPr lang="en-US" altLang="ko-KR" dirty="0" err="1"/>
              <a:t>validatedBy</a:t>
            </a:r>
            <a:r>
              <a:rPr lang="en-US" altLang="ko-KR" dirty="0"/>
              <a:t> </a:t>
            </a:r>
            <a:r>
              <a:rPr lang="ko-KR" altLang="en-US" dirty="0"/>
              <a:t>요소에 설정한 클래스를 사용함</a:t>
            </a:r>
            <a:r>
              <a:rPr lang="en-US" altLang="ko-KR" dirty="0"/>
              <a:t>. </a:t>
            </a:r>
            <a:r>
              <a:rPr lang="ko-KR" altLang="en-US" dirty="0"/>
              <a:t>이 클래스는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인터페이스의 구현체임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5D84796-C426-A941-09A9-1CD79C0F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497F79-6C54-6C20-1309-4FCF5C718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9868" y="2134508"/>
            <a:ext cx="4384263" cy="1624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FF5182-75B9-8965-F423-70F6FC51A3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68" y="3759264"/>
            <a:ext cx="4384263" cy="192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1855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40E32-2D35-2614-AC25-A37A4CC9A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D25BAB-3D35-7656-4823-B563A790BD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구현체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사용자 정의 </a:t>
            </a:r>
            <a:r>
              <a:rPr lang="ko-KR" altLang="en-US" dirty="0" err="1"/>
              <a:t>애너테이션의</a:t>
            </a:r>
            <a:r>
              <a:rPr lang="ko-KR" altLang="en-US" dirty="0"/>
              <a:t> 유효성 검사 클래스는 </a:t>
            </a:r>
            <a:r>
              <a:rPr lang="en-US" altLang="ko-KR" dirty="0" err="1"/>
              <a:t>javax.validation.ConstraintValidator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인터페이스의 구현체임</a:t>
            </a:r>
            <a:r>
              <a:rPr lang="en-US" altLang="ko-KR" dirty="0"/>
              <a:t>. </a:t>
            </a:r>
            <a:r>
              <a:rPr lang="ko-KR" altLang="en-US" dirty="0"/>
              <a:t>해당 구현체 생성하려면 </a:t>
            </a:r>
            <a:r>
              <a:rPr lang="en-US" altLang="ko-KR" dirty="0"/>
              <a:t>initialize( )</a:t>
            </a:r>
            <a:r>
              <a:rPr lang="ko-KR" altLang="en-US" dirty="0"/>
              <a:t>와 </a:t>
            </a:r>
            <a:r>
              <a:rPr lang="en-US" altLang="ko-KR" dirty="0" err="1"/>
              <a:t>isValid</a:t>
            </a:r>
            <a:r>
              <a:rPr lang="en-US" altLang="ko-KR" dirty="0"/>
              <a:t>( ) </a:t>
            </a:r>
            <a:r>
              <a:rPr lang="ko-KR" altLang="en-US" dirty="0"/>
              <a:t>메서드 구현해야 함</a:t>
            </a:r>
            <a:r>
              <a:rPr lang="en-US" altLang="ko-KR" dirty="0"/>
              <a:t>	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9A20830-8D1E-EA5B-EE67-7CCED41B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7C0B9F-A565-1C27-CFDA-D7160CA4FB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9127" y="2741042"/>
            <a:ext cx="6569761" cy="16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6931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B13E0-7217-E7D7-9B1A-01EE9B682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8DAD46-15E8-4041-4C9E-F0076141BFA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구현체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defRPr/>
            </a:pPr>
            <a:r>
              <a:rPr lang="en-US" altLang="ko-KR" dirty="0"/>
              <a:t>@MemberId </a:t>
            </a:r>
            <a:r>
              <a:rPr lang="ko-KR" altLang="en-US" dirty="0"/>
              <a:t>생성할 때 </a:t>
            </a:r>
            <a:r>
              <a:rPr lang="en-US" altLang="ko-KR" dirty="0"/>
              <a:t>@Constraint</a:t>
            </a:r>
            <a:r>
              <a:rPr lang="ko-KR" altLang="en-US" dirty="0"/>
              <a:t>의 </a:t>
            </a:r>
            <a:r>
              <a:rPr lang="en-US" altLang="ko-KR" dirty="0" err="1"/>
              <a:t>validatedBy</a:t>
            </a:r>
            <a:r>
              <a:rPr lang="en-US" altLang="ko-KR" dirty="0"/>
              <a:t> </a:t>
            </a:r>
            <a:r>
              <a:rPr lang="ko-KR" altLang="en-US" dirty="0"/>
              <a:t>요소에 설정한 유효성 검사 클래스의 예</a:t>
            </a:r>
          </a:p>
          <a:p>
            <a:pPr lvl="1">
              <a:defRPr/>
            </a:pPr>
            <a:r>
              <a:rPr lang="ko-KR" altLang="en-US" dirty="0"/>
              <a:t>이 클래스는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인터페이스의 구현체임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223EC4-56EF-A3B1-4F91-FFC01CC1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8C47DA-0819-9DDD-2401-28739620E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2668045"/>
            <a:ext cx="4378369" cy="3929307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24F4579A-E408-3826-5B06-18A538B33598}"/>
              </a:ext>
            </a:extLst>
          </p:cNvPr>
          <p:cNvSpPr txBox="1">
            <a:spLocks/>
          </p:cNvSpPr>
          <p:nvPr/>
        </p:nvSpPr>
        <p:spPr>
          <a:xfrm>
            <a:off x="4527407" y="2802884"/>
            <a:ext cx="4221057" cy="379446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ConstraintValidator</a:t>
            </a:r>
            <a:r>
              <a:rPr lang="en-US" altLang="ko-KR" sz="1400" dirty="0"/>
              <a:t> </a:t>
            </a:r>
            <a:r>
              <a:rPr lang="ko-KR" altLang="en-US" sz="1400" dirty="0"/>
              <a:t>인터페이스는 매개변수 두 개를 정의</a:t>
            </a:r>
            <a:r>
              <a:rPr lang="en-US" altLang="ko-KR" sz="1400" dirty="0"/>
              <a:t>. </a:t>
            </a:r>
            <a:r>
              <a:rPr lang="ko-KR" altLang="en-US" sz="1400" dirty="0"/>
              <a:t>첫 번째 매개변수는 유효성 검사 위해 </a:t>
            </a:r>
            <a:r>
              <a:rPr lang="en-US" altLang="ko-KR" sz="1400" dirty="0" err="1"/>
              <a:t>MemberIdValidator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 사용하는 사용자 정의 </a:t>
            </a:r>
            <a:r>
              <a:rPr lang="ko-KR" altLang="en-US" sz="1400" dirty="0" err="1"/>
              <a:t>애너테이션</a:t>
            </a:r>
            <a:r>
              <a:rPr lang="ko-KR" altLang="en-US" sz="1400" dirty="0"/>
              <a:t> 지정함</a:t>
            </a:r>
            <a:r>
              <a:rPr lang="en-US" altLang="ko-KR" sz="1400" dirty="0"/>
              <a:t>. </a:t>
            </a:r>
            <a:r>
              <a:rPr lang="ko-KR" altLang="en-US" sz="1400" dirty="0"/>
              <a:t>두 번째 매개변수는 사용자 정의 </a:t>
            </a:r>
            <a:r>
              <a:rPr lang="ko-KR" altLang="en-US" sz="1400" dirty="0" err="1"/>
              <a:t>애너테이션이</a:t>
            </a:r>
            <a:r>
              <a:rPr lang="ko-KR" altLang="en-US" sz="1400" dirty="0"/>
              <a:t> 붙는 도메인 클래스 </a:t>
            </a:r>
            <a:r>
              <a:rPr lang="en-US" altLang="ko-KR" sz="1400" dirty="0"/>
              <a:t>Member</a:t>
            </a:r>
            <a:r>
              <a:rPr lang="ko-KR" altLang="en-US" sz="1400" dirty="0"/>
              <a:t>의 멤버 변수 타입 설정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initialize( ) </a:t>
            </a:r>
            <a:r>
              <a:rPr lang="ko-KR" altLang="en-US" sz="1400" dirty="0"/>
              <a:t>메서드는 사용자 정의 </a:t>
            </a:r>
            <a:r>
              <a:rPr lang="ko-KR" altLang="en-US" sz="1400" dirty="0" err="1"/>
              <a:t>애너테이션</a:t>
            </a:r>
            <a:r>
              <a:rPr lang="ko-KR" altLang="en-US" sz="1400" dirty="0"/>
              <a:t> </a:t>
            </a:r>
            <a:r>
              <a:rPr lang="en-US" altLang="ko-KR" sz="1400" dirty="0"/>
              <a:t>@MemberId</a:t>
            </a:r>
            <a:r>
              <a:rPr lang="ko-KR" altLang="en-US" sz="1400" dirty="0"/>
              <a:t>가 속성 값이 없기 때문에 구현 부분 없이 메서드만 선언해도 됨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isValid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메서드는 </a:t>
            </a:r>
            <a:r>
              <a:rPr lang="en-US" altLang="ko-KR" sz="1400" dirty="0" err="1"/>
              <a:t>ConstraintValidator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MemberId</a:t>
            </a:r>
            <a:r>
              <a:rPr lang="en-US" altLang="ko-KR" sz="1400" dirty="0"/>
              <a:t>, String&gt;</a:t>
            </a:r>
            <a:r>
              <a:rPr lang="ko-KR" altLang="en-US" sz="1400" dirty="0"/>
              <a:t>에서 두 번째 매개변수 타입으로 정의한 도메인 클래스의 멤버 변수 값을 읽어 유효성 검사 수행</a:t>
            </a:r>
            <a:r>
              <a:rPr lang="en-US" altLang="ko-KR" sz="1400" dirty="0"/>
              <a:t>. </a:t>
            </a:r>
            <a:r>
              <a:rPr lang="ko-KR" altLang="en-US" sz="1400" dirty="0"/>
              <a:t>유효성 검사에서 오류 발생하면 </a:t>
            </a:r>
            <a:r>
              <a:rPr lang="en-US" altLang="ko-KR" sz="1400" dirty="0"/>
              <a:t>false </a:t>
            </a:r>
            <a:r>
              <a:rPr lang="ko-KR" altLang="en-US" sz="1400" dirty="0"/>
              <a:t>반환</a:t>
            </a:r>
            <a:endParaRPr lang="en-US" altLang="ko-KR" sz="1400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  <a:defRPr/>
            </a:pPr>
            <a:endParaRPr lang="en-US" altLang="ko-KR" dirty="0"/>
          </a:p>
          <a:p>
            <a:pPr marL="447675" lvl="2" indent="0">
              <a:buFont typeface="Arial"/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324407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ko-KR" altLang="en-US" sz="4800" dirty="0">
                <a:latin typeface="맑은 고딕"/>
                <a:ea typeface="맑은 고딕"/>
              </a:rPr>
              <a:t>유효성 검사</a:t>
            </a:r>
            <a:r>
              <a:rPr lang="ko-KR" altLang="en-US" dirty="0">
                <a:latin typeface="맑은 고딕"/>
                <a:ea typeface="맑은 고딕"/>
              </a:rPr>
              <a:t>의</a:t>
            </a:r>
            <a:r>
              <a:rPr lang="ko-KR" altLang="en-US" sz="48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3DAFC-BC07-E2FE-66D7-5F7F852B4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3264D5-C841-9635-F572-7B3E591F66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구현체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DBB04D-7625-7541-7FA9-0B6A5D05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0E55F-CB2C-25B5-D5A8-EE4260971C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969" y="1688583"/>
            <a:ext cx="5194078" cy="47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453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3513D-BBE9-AEF5-ADAE-9C50A9D8A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7E104B2-544E-F431-A9D7-68C247D408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구현체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defRPr/>
            </a:pPr>
            <a:r>
              <a:rPr lang="ko-KR" altLang="en-US" dirty="0"/>
              <a:t>컨트롤러 요청 처리 메서드에 호출하는 뷰 페이지로 유효성 검사로 발생된 오류 메시지 출력하는 예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256A29-B840-AA11-E77A-8A775BA1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0891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81652D-B16E-807A-02C5-CB63BE42D9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97" y="2315827"/>
            <a:ext cx="4253403" cy="185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7F5B49-68E0-748A-9AD4-917DAEBBCA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7" y="4198840"/>
            <a:ext cx="4253403" cy="15249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2DB5B6-6B4F-D860-1793-CC4F74718A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315827"/>
            <a:ext cx="4253403" cy="167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304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0DA83-228C-E721-390C-57B744146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F958E6-481B-C7FE-D1F7-59651376D7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구현체</a:t>
            </a:r>
            <a:r>
              <a:rPr lang="ko-KR" altLang="en-US" b="1" dirty="0"/>
              <a:t> 생성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유효성 검사에서 오류가 발생하는 경우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703C14F-AE6B-DB9E-4489-2C3C02E3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ECAF9-E259-9DEB-6569-36912091B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48" y="2190100"/>
            <a:ext cx="4003399" cy="2134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3EDD40-8E22-6112-E350-8F769262B3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8616" y="2184382"/>
            <a:ext cx="3999838" cy="21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B41A5-44B6-BFF9-2B1E-64B7AF97A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793ADA-D550-0B9B-2847-A24AA2109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구현체</a:t>
            </a:r>
            <a:r>
              <a:rPr lang="ko-KR" altLang="en-US" b="1" dirty="0"/>
              <a:t> 생성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유효성 검사에서 오류가 발생하지</a:t>
            </a:r>
            <a:r>
              <a:rPr lang="en-US" altLang="ko-KR" dirty="0"/>
              <a:t> </a:t>
            </a:r>
            <a:r>
              <a:rPr lang="ko-KR" altLang="en-US" dirty="0"/>
              <a:t>않는 경우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C62C4F-5157-95EF-4CD4-AA0DC550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3.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5605D-B9EC-E378-C16F-94F0F8F8F8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60" y="2190100"/>
            <a:ext cx="3995775" cy="2134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80151F-2BF8-6887-E200-4F51AB7E30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8616" y="2184382"/>
            <a:ext cx="3999838" cy="21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5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091D1-6851-BC78-E108-270A8ADDA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592D52-DD47-6A0B-9F80-E4B37B09D8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8947" y="3429000"/>
            <a:ext cx="7266105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Validator </a:t>
            </a:r>
            <a:r>
              <a:rPr lang="ko-KR" altLang="en-US" dirty="0"/>
              <a:t>인터페이스를 이용한 유효성 검사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B717C8-2C48-ED50-AC3F-2E7B8E1BA8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279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5AFBD-2F47-801F-F990-C7527C3D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D8362D-4236-9C21-AEEA-F4EC7383B1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1">
              <a:defRPr/>
            </a:pPr>
            <a:r>
              <a:rPr lang="ko-KR" altLang="en-US" dirty="0"/>
              <a:t>스프링 부트에서 제공하는 </a:t>
            </a:r>
            <a:r>
              <a:rPr lang="en-US" altLang="ko-KR" dirty="0"/>
              <a:t>Validator </a:t>
            </a:r>
            <a:r>
              <a:rPr lang="ko-KR" altLang="en-US" dirty="0"/>
              <a:t>인터페이스를 이용해 도메인 클래스의 속성 값이 </a:t>
            </a:r>
            <a:r>
              <a:rPr lang="ko-KR" altLang="en-US" dirty="0" err="1"/>
              <a:t>올바른지</a:t>
            </a:r>
            <a:r>
              <a:rPr lang="ko-KR" altLang="en-US" dirty="0"/>
              <a:t> 유효성 검사를 함</a:t>
            </a:r>
            <a:r>
              <a:rPr lang="en-US" altLang="ko-KR" dirty="0"/>
              <a:t>. </a:t>
            </a:r>
            <a:r>
              <a:rPr lang="ko-KR" altLang="en-US" dirty="0"/>
              <a:t>즉 도메인 클래스의 프로퍼티에 </a:t>
            </a:r>
            <a:r>
              <a:rPr lang="ko-KR" altLang="en-US" dirty="0" err="1"/>
              <a:t>애너테이션을</a:t>
            </a:r>
            <a:r>
              <a:rPr lang="ko-KR" altLang="en-US" dirty="0"/>
              <a:t> 선언하지 않고 스프링 부트에서 제공하는 </a:t>
            </a:r>
            <a:r>
              <a:rPr lang="en-US" altLang="ko-KR" dirty="0"/>
              <a:t>Validator </a:t>
            </a:r>
            <a:r>
              <a:rPr lang="ko-KR" altLang="en-US" dirty="0"/>
              <a:t>인터페이스의 구현체를 생성한 뒤 이를 이용해 해당 프로퍼티 값의 유효성을 검사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Validator </a:t>
            </a:r>
            <a:r>
              <a:rPr lang="ko-KR" altLang="en-US" dirty="0"/>
              <a:t>인터페이스의 구현체 생성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@InitBinder </a:t>
            </a:r>
            <a:r>
              <a:rPr lang="ko-KR" altLang="en-US" dirty="0"/>
              <a:t>메서드 추가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@Valid </a:t>
            </a:r>
            <a:r>
              <a:rPr lang="ko-KR" altLang="en-US" dirty="0"/>
              <a:t>이용한 유효성 검사 실행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뷰 페이지에 오류 메시지 출력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CAE3422-5AF6-F0E5-B590-713D38329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Validator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DE5DD-88AB-D790-5C92-DE5AFCEED5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055" y="2478580"/>
            <a:ext cx="4638186" cy="22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D2E80-86F3-94B7-4CF0-2964BA0F7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088801-5D33-015F-82FD-D2FD596F0DB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구현체</a:t>
            </a:r>
            <a:r>
              <a:rPr lang="ko-KR" altLang="en-US" b="1" dirty="0"/>
              <a:t> 생성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Validator </a:t>
            </a:r>
            <a:r>
              <a:rPr lang="ko-KR" altLang="en-US" dirty="0"/>
              <a:t>인터페이스의 구현체는 유효성 검사 위한 클래스로 다음의 두 가지 메서드를 구현해야 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E1FABC-63FF-871B-3E27-A23419A3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Validator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35B7E-A0FF-A9C6-CCE6-5039354A7E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9578" y="2503535"/>
            <a:ext cx="6784844" cy="174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3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8B8D-963F-8DC3-78CE-913DAD2F5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94D1B7E-10BA-37F1-01D6-A84F3E3B8E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구현체</a:t>
            </a:r>
            <a:r>
              <a:rPr lang="ko-KR" altLang="en-US" b="1" dirty="0"/>
              <a:t> 생성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Validator </a:t>
            </a:r>
            <a:r>
              <a:rPr lang="ko-KR" altLang="en-US" dirty="0"/>
              <a:t>인터페이스에서 </a:t>
            </a:r>
            <a:r>
              <a:rPr lang="en-US" altLang="ko-KR" dirty="0"/>
              <a:t>validate( ) </a:t>
            </a:r>
            <a:r>
              <a:rPr lang="ko-KR" altLang="en-US" dirty="0"/>
              <a:t>메서드의 </a:t>
            </a:r>
            <a:r>
              <a:rPr lang="en-US" altLang="ko-KR" dirty="0"/>
              <a:t>Errors </a:t>
            </a:r>
            <a:r>
              <a:rPr lang="ko-KR" altLang="en-US" dirty="0"/>
              <a:t>객체 사용해 유효성 검사 함</a:t>
            </a:r>
            <a:r>
              <a:rPr lang="en-US" altLang="ko-KR" dirty="0"/>
              <a:t>. </a:t>
            </a:r>
            <a:r>
              <a:rPr lang="ko-KR" altLang="en-US" dirty="0"/>
              <a:t>이때 발생하는 오류 관련 정보를 </a:t>
            </a:r>
            <a:r>
              <a:rPr lang="en-US" altLang="ko-KR" dirty="0"/>
              <a:t>validate( ) </a:t>
            </a:r>
            <a:r>
              <a:rPr lang="ko-KR" altLang="en-US" dirty="0"/>
              <a:t>메서드의 </a:t>
            </a:r>
            <a:r>
              <a:rPr lang="en-US" altLang="ko-KR" dirty="0"/>
              <a:t>Errors </a:t>
            </a:r>
            <a:r>
              <a:rPr lang="ko-KR" altLang="en-US" dirty="0"/>
              <a:t>타입의 </a:t>
            </a:r>
            <a:r>
              <a:rPr lang="en-US" altLang="ko-KR" dirty="0"/>
              <a:t>errors </a:t>
            </a:r>
            <a:r>
              <a:rPr lang="ko-KR" altLang="en-US" dirty="0"/>
              <a:t>객체에 저장함</a:t>
            </a:r>
            <a:r>
              <a:rPr lang="en-US" altLang="ko-KR" dirty="0"/>
              <a:t>. </a:t>
            </a:r>
            <a:r>
              <a:rPr lang="en-US" altLang="ko-KR" dirty="0" err="1"/>
              <a:t>ValidationUtils</a:t>
            </a:r>
            <a:r>
              <a:rPr lang="en-US" altLang="ko-KR" dirty="0"/>
              <a:t> </a:t>
            </a:r>
            <a:r>
              <a:rPr lang="ko-KR" altLang="en-US" dirty="0"/>
              <a:t>클래스 사용하면 유효성 검사 할 때 출력할 오류 메시지 편리하게 작성할 수 있음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14184B-FB8E-1808-96C4-35E9428E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Validator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CEC8A2-5F49-9927-6667-67AD99EB3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664" y="2902434"/>
            <a:ext cx="7198671" cy="18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36234-9102-5CEC-1BF5-898BB547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DECE34-1B17-D6DE-56AE-026C3FBECF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구현체</a:t>
            </a:r>
            <a:r>
              <a:rPr lang="ko-KR" altLang="en-US" b="1" dirty="0"/>
              <a:t> 생성</a:t>
            </a:r>
            <a:endParaRPr lang="ko-KR" altLang="en-US" dirty="0"/>
          </a:p>
          <a:p>
            <a:pPr lvl="1">
              <a:defRPr/>
            </a:pPr>
            <a:r>
              <a:rPr lang="en-US" altLang="ko-KR" dirty="0"/>
              <a:t>Validator </a:t>
            </a:r>
            <a:r>
              <a:rPr lang="ko-KR" altLang="en-US" dirty="0"/>
              <a:t>인터페이스의 구현체를 생성하고 유효성 검사 시 발생된 오류를 </a:t>
            </a:r>
            <a:r>
              <a:rPr lang="en-US" altLang="ko-KR" dirty="0"/>
              <a:t>Errors </a:t>
            </a:r>
            <a:r>
              <a:rPr lang="ko-KR" altLang="en-US" dirty="0"/>
              <a:t>객체에 저장하는 예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DDF8FD6-82C1-2B09-1190-46EC6ADE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Validator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41FAD-B16F-A408-91C2-E7B64DC748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310" y="2388630"/>
            <a:ext cx="3905690" cy="2080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6C9146-6F55-21A6-8558-E0FA040E5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16" y="2227734"/>
            <a:ext cx="3502263" cy="965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52DE89-CBFD-6E36-E59D-8E557B09CF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16" y="3129770"/>
            <a:ext cx="3502263" cy="338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1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BE28D-1B2F-209F-D5F1-0734330D3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2D50996-8DFA-FA9C-81E1-ECDA83AA77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@InitBinder</a:t>
            </a:r>
            <a:r>
              <a:rPr lang="ko-KR" altLang="en-US" dirty="0"/>
              <a:t>를 선언한 메서드 추가</a:t>
            </a:r>
          </a:p>
          <a:p>
            <a:pPr lvl="1">
              <a:defRPr/>
            </a:pPr>
            <a:r>
              <a:rPr lang="ko-KR" altLang="en-US" dirty="0"/>
              <a:t>컨트롤러의 메서드 내에 바인딩되는 데이터의 유효성 검사를 하려면 매개변수에 </a:t>
            </a:r>
            <a:r>
              <a:rPr lang="en-US" altLang="ko-KR" dirty="0"/>
              <a:t>@Valid</a:t>
            </a:r>
            <a:r>
              <a:rPr lang="ko-KR" altLang="en-US" dirty="0"/>
              <a:t>를 선언해 커맨드 객체의 속성 값 전달받음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@InitBinder </a:t>
            </a:r>
            <a:r>
              <a:rPr lang="ko-KR" altLang="en-US" dirty="0"/>
              <a:t>메서드를 정의하고 해당 메서드의 입력 매개변수로 전달된 </a:t>
            </a:r>
            <a:r>
              <a:rPr lang="en-US" altLang="ko-KR" dirty="0" err="1"/>
              <a:t>WebDataBinder</a:t>
            </a:r>
            <a:r>
              <a:rPr lang="en-US" altLang="ko-KR" dirty="0"/>
              <a:t> </a:t>
            </a:r>
            <a:r>
              <a:rPr lang="ko-KR" altLang="en-US" dirty="0"/>
              <a:t>객체 사용해 해당 </a:t>
            </a:r>
            <a:r>
              <a:rPr lang="en-US" altLang="ko-KR" dirty="0"/>
              <a:t>Validator </a:t>
            </a:r>
            <a:r>
              <a:rPr lang="ko-KR" altLang="en-US" dirty="0"/>
              <a:t>인터페이스의 구현체를 설정</a:t>
            </a:r>
            <a:r>
              <a:rPr lang="en-US" altLang="ko-KR" dirty="0"/>
              <a:t>. @InitBinder</a:t>
            </a:r>
            <a:r>
              <a:rPr lang="ko-KR" altLang="en-US" dirty="0"/>
              <a:t>가 선언된 메서드에 </a:t>
            </a:r>
            <a:r>
              <a:rPr lang="en-US" altLang="ko-KR" dirty="0"/>
              <a:t>Validator </a:t>
            </a:r>
            <a:r>
              <a:rPr lang="ko-KR" altLang="en-US" dirty="0"/>
              <a:t>미리 등록하면 해당 컨트롤러의 모든 메서드에서 유효성 검사 기능을 사용할 수 있기 때문에 편리함</a:t>
            </a: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D4719FB-56E8-207A-2A3C-E24220B7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Validator </a:t>
            </a:r>
            <a:r>
              <a:rPr lang="ko-KR" altLang="en-US" dirty="0"/>
              <a:t>인터페이스를 이용한 유효성 검사</a:t>
            </a:r>
          </a:p>
        </p:txBody>
      </p:sp>
    </p:spTree>
    <p:extLst>
      <p:ext uri="{BB962C8B-B14F-4D97-AF65-F5344CB8AC3E}">
        <p14:creationId xmlns:p14="http://schemas.microsoft.com/office/powerpoint/2010/main" val="163528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772A1-93F8-3EB4-F9D1-EDCF548E5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FB4A22-E4E7-C17F-58F8-A411EC4B14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  <a:defRPr/>
            </a:pPr>
            <a:r>
              <a:rPr lang="ko-KR" altLang="en-US" dirty="0"/>
              <a:t>웹 애플리케이션의 폼 페이지에서 입력 항목에 값 입력하고 </a:t>
            </a:r>
            <a:r>
              <a:rPr lang="en-US" altLang="ko-KR" dirty="0"/>
              <a:t>[</a:t>
            </a:r>
            <a:r>
              <a:rPr lang="ko-KR" altLang="en-US" dirty="0"/>
              <a:t>전송</a:t>
            </a:r>
            <a:r>
              <a:rPr lang="en-US" altLang="ko-KR" dirty="0"/>
              <a:t>] </a:t>
            </a:r>
            <a:r>
              <a:rPr lang="ko-KR" altLang="en-US" dirty="0"/>
              <a:t>버튼 누르면 폼 데이터 값이 서버로 전송됨</a:t>
            </a:r>
            <a:r>
              <a:rPr lang="en-US" altLang="ko-KR" dirty="0"/>
              <a:t>. </a:t>
            </a:r>
            <a:r>
              <a:rPr lang="ko-KR" altLang="en-US" dirty="0"/>
              <a:t>사용자 실수로 유효하지 않은 값을 입력해 그 값이 서버로 전송될 수도 있음</a:t>
            </a:r>
            <a:r>
              <a:rPr lang="en-US" altLang="ko-KR" dirty="0"/>
              <a:t>. </a:t>
            </a:r>
            <a:r>
              <a:rPr lang="ko-KR" altLang="en-US" dirty="0"/>
              <a:t>이런 유효하지 않은 폼 데이터 값이 서버로 전송되지 않도록 전송 전에 검사해서 부적합하다고 판단되면 폼 페이지로 돌아가 값의 오류를 알림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ko-KR" altLang="en-US" dirty="0"/>
              <a:t>유효성 검사는 폼 페이지에서 입력한 값이 서버로 전송되기 전에 정해진 규정으로 정확히 입력되었는지</a:t>
            </a:r>
            <a:r>
              <a:rPr lang="en-US" altLang="ko-KR" dirty="0"/>
              <a:t>, </a:t>
            </a:r>
            <a:r>
              <a:rPr lang="ko-KR" altLang="en-US" dirty="0"/>
              <a:t>입력된 데이터를 이용한 계산 결과가 타당한지 검사함</a:t>
            </a:r>
            <a:r>
              <a:rPr lang="en-US" altLang="ko-KR" dirty="0"/>
              <a:t>. </a:t>
            </a:r>
            <a:r>
              <a:rPr lang="ko-KR" altLang="en-US" dirty="0"/>
              <a:t>폼 페이지에서 나이 입력할 때는 숫자 검사</a:t>
            </a:r>
            <a:r>
              <a:rPr lang="en-US" altLang="ko-KR" dirty="0"/>
              <a:t>, </a:t>
            </a:r>
            <a:r>
              <a:rPr lang="ko-KR" altLang="en-US" dirty="0"/>
              <a:t>회원 가입 할 때는 아이디 중복 검사</a:t>
            </a:r>
            <a:r>
              <a:rPr lang="en-US" altLang="ko-KR" dirty="0"/>
              <a:t>, </a:t>
            </a:r>
            <a:r>
              <a:rPr lang="ko-KR" altLang="en-US" dirty="0"/>
              <a:t>로그인 인증 할 때는 아이디나 패스워드 검사</a:t>
            </a:r>
            <a:r>
              <a:rPr lang="en-US" altLang="ko-KR" dirty="0"/>
              <a:t>, IP </a:t>
            </a:r>
            <a:r>
              <a:rPr lang="ko-KR" altLang="en-US" dirty="0"/>
              <a:t>패킷 검사 등이 이에 해당</a:t>
            </a:r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8DD9ABD-819F-34C7-CF91-962D9943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유효성 검사</a:t>
            </a:r>
            <a:r>
              <a:rPr lang="ko-KR" altLang="en-US" dirty="0">
                <a:latin typeface="맑은 고딕"/>
                <a:ea typeface="맑은 고딕"/>
              </a:rPr>
              <a:t>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0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7C3F9-35DE-55C8-9285-5C400D97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16E6147-4F17-75D9-9417-8F8B5119BFA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@InitBinder</a:t>
            </a:r>
            <a:r>
              <a:rPr lang="ko-KR" altLang="en-US" dirty="0"/>
              <a:t>를 선언한 메서드 추가</a:t>
            </a:r>
          </a:p>
          <a:p>
            <a:pPr lvl="1">
              <a:defRPr/>
            </a:pPr>
            <a:r>
              <a:rPr lang="en-US" altLang="ko-KR" dirty="0"/>
              <a:t>@InitBinder </a:t>
            </a:r>
            <a:r>
              <a:rPr lang="ko-KR" altLang="en-US" dirty="0"/>
              <a:t>메서드를 정의해 앞에서 생성한 </a:t>
            </a:r>
            <a:r>
              <a:rPr lang="en-US" altLang="ko-KR" dirty="0"/>
              <a:t>Validator </a:t>
            </a:r>
            <a:r>
              <a:rPr lang="ko-KR" altLang="en-US" dirty="0"/>
              <a:t>인터페이스의 구현체 </a:t>
            </a:r>
            <a:r>
              <a:rPr lang="en-US" altLang="ko-KR" dirty="0" err="1"/>
              <a:t>personValidator</a:t>
            </a:r>
            <a:r>
              <a:rPr lang="ko-KR" altLang="en-US" dirty="0"/>
              <a:t>를 설정한 예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9A673C-4B45-5D30-805E-2F77D505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Validator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3B515-3A9A-AEF5-EECC-EB07F5034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902" y="2218263"/>
            <a:ext cx="2972195" cy="445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60E80-3E75-F153-824F-BCA5ABD9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1A52ED4-5841-4AF6-743A-DCAFDD3813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@InitBinder</a:t>
            </a:r>
            <a:r>
              <a:rPr lang="ko-KR" altLang="en-US" dirty="0"/>
              <a:t>를 선언한 메서드 추가</a:t>
            </a: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F34DFD-14E8-DD0E-3333-3C1479568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Validator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E79AF8-1599-1965-D4C2-2C2E5DE940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17" y="1888616"/>
            <a:ext cx="4094286" cy="4266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770A40-C451-24B9-C010-E221326B37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48" y="1888616"/>
            <a:ext cx="4070249" cy="14513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5F6443-12DE-0E92-A38A-E83558891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48" y="3339956"/>
            <a:ext cx="4070249" cy="8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7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8FDC7-8818-03BC-27BA-82E22393F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C78F57-4B12-0479-3D03-DC626CFBC8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@InitBinder</a:t>
            </a:r>
            <a:r>
              <a:rPr lang="ko-KR" altLang="en-US" dirty="0"/>
              <a:t>를 선언한 메서드 추가</a:t>
            </a:r>
          </a:p>
          <a:p>
            <a:pPr lvl="1">
              <a:defRPr/>
            </a:pPr>
            <a:r>
              <a:rPr lang="ko-KR" altLang="en-US" dirty="0"/>
              <a:t>유효성 검사에서 오류가 발생하는 경우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BF72937-965D-CE23-7D1B-82FC92EB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Validator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C649C-4BEB-485C-3F4C-3F7BDF5676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353" y="2190100"/>
            <a:ext cx="3444789" cy="21341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00D6C8-9E29-731D-E2CE-BC071B1FA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8616" y="2192773"/>
            <a:ext cx="3999838" cy="21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E89F1-4B2C-F823-9189-4B0D1215E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E17911-21F0-605B-D240-4E0098B3EC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@InitBinder</a:t>
            </a:r>
            <a:r>
              <a:rPr lang="ko-KR" altLang="en-US" dirty="0"/>
              <a:t>를 선언한 메서드 추가</a:t>
            </a:r>
          </a:p>
          <a:p>
            <a:pPr lvl="1">
              <a:defRPr/>
            </a:pPr>
            <a:r>
              <a:rPr lang="ko-KR" altLang="en-US" dirty="0"/>
              <a:t>유효성 검사에서 오류가 발생하지 않는 경우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2E088C-2406-8A25-28FE-55A8498D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4. Validator </a:t>
            </a:r>
            <a:r>
              <a:rPr lang="ko-KR" altLang="en-US" dirty="0"/>
              <a:t>인터페이스를 이용한 유효성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58DA9A-13BD-CE7A-A4CD-CFFEB09C70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353" y="2192441"/>
            <a:ext cx="3444789" cy="21294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EB24F4-9CCE-B76C-CD0D-8EF8F6997A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8616" y="2197150"/>
            <a:ext cx="3999838" cy="21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3C5B1-7CF5-BA37-E3E7-CE4AAFDC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64EF98-000F-4A5A-44C3-33BB99AB5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304" y="3429000"/>
            <a:ext cx="7413391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FE3DA2-C792-E991-9928-7EDEB5125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0406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9B0BF-B4B6-5558-3341-5F03BCDE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AE0C41-BD78-F424-0D88-EE6ACDCB5E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D59B7D-07A1-385D-8346-5A66D4DB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B026E-1710-E092-A71B-5197187CA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5841" y="1962998"/>
            <a:ext cx="6957665" cy="31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1133C-C800-4FB9-7F90-077FD2BE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415A90-74B3-7CEC-E376-C1852FB8AA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8D9AD1-9907-D287-0E33-D03549F6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611A2-74CD-C486-BD07-327A36EA3A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3187" y="1962998"/>
            <a:ext cx="6957625" cy="36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F604-2AB0-0D3E-7144-9BA21587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C1D353-17F1-CDDA-DAFF-851C302B3F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890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1 - Bean Validation</a:t>
            </a:r>
            <a:r>
              <a:rPr lang="ko-KR" altLang="en-US" dirty="0"/>
              <a:t>으로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의존 라이브러리 등록</a:t>
            </a:r>
            <a:r>
              <a:rPr lang="en-US" altLang="ko-KR" b="1" dirty="0"/>
              <a:t>: </a:t>
            </a:r>
            <a:r>
              <a:rPr lang="ko-KR" altLang="en-US" dirty="0"/>
              <a:t>유효성 검사 하기 위해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유효성 검사 관련 의존 라이브러리를 추가하고 재실행함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A48A074-F846-A616-273D-C6712298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60B9B3-667B-224E-80A3-E540818F2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833" y="2466966"/>
            <a:ext cx="6988334" cy="19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1C763-D268-FF7E-4F4C-0FBB946B0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DB9F46A-9613-E2E2-6A2D-7E7DE9CB09F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1 - Bean Validation</a:t>
            </a:r>
            <a:r>
              <a:rPr lang="ko-KR" altLang="en-US" dirty="0"/>
              <a:t>으로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메시지 리소스 파일 작성</a:t>
            </a:r>
            <a:r>
              <a:rPr lang="en-US" altLang="ko-KR" b="1" dirty="0"/>
              <a:t>: </a:t>
            </a:r>
            <a:r>
              <a:rPr lang="en-US" altLang="ko-KR" dirty="0"/>
              <a:t>/</a:t>
            </a:r>
            <a:r>
              <a:rPr lang="en-US" altLang="ko-KR" dirty="0" err="1"/>
              <a:t>src</a:t>
            </a:r>
            <a:r>
              <a:rPr lang="en-US" altLang="ko-KR" dirty="0"/>
              <a:t>/main/resources/messages/ </a:t>
            </a:r>
            <a:r>
              <a:rPr lang="ko-KR" altLang="en-US" dirty="0"/>
              <a:t>폴더에서 뷰에서 사용할 메시지 포함하는 메시지 리소스 파일 </a:t>
            </a:r>
            <a:r>
              <a:rPr lang="en-US" altLang="ko-KR" dirty="0" err="1"/>
              <a:t>messages.properties</a:t>
            </a:r>
            <a:r>
              <a:rPr lang="ko-KR" altLang="en-US" dirty="0"/>
              <a:t>에 다음과 같은 메시지 추가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유효성 검사에 따라 출력할 코드와 메시지 작성</a:t>
            </a:r>
            <a:r>
              <a:rPr lang="en-US" altLang="ko-KR" dirty="0"/>
              <a:t>. </a:t>
            </a:r>
            <a:r>
              <a:rPr lang="ko-KR" altLang="en-US" dirty="0"/>
              <a:t>코드 설정은 </a:t>
            </a:r>
            <a:r>
              <a:rPr lang="en-US" altLang="ko-KR" dirty="0" err="1"/>
              <a:t>Pattern.book.bookId</a:t>
            </a:r>
            <a:r>
              <a:rPr lang="ko-KR" altLang="en-US" dirty="0"/>
              <a:t>처럼 ‘제약사항 </a:t>
            </a:r>
            <a:r>
              <a:rPr lang="ko-KR" altLang="en-US" dirty="0" err="1"/>
              <a:t>애너테이션이름</a:t>
            </a:r>
            <a:r>
              <a:rPr lang="en-US" altLang="ko-KR" dirty="0"/>
              <a:t>.</a:t>
            </a:r>
            <a:r>
              <a:rPr lang="ko-KR" altLang="en-US" dirty="0" err="1"/>
              <a:t>커맨드객체이름</a:t>
            </a:r>
            <a:r>
              <a:rPr lang="en-US" altLang="ko-KR" dirty="0"/>
              <a:t>.</a:t>
            </a:r>
            <a:r>
              <a:rPr lang="ko-KR" altLang="en-US" dirty="0" err="1"/>
              <a:t>필드이름’으로</a:t>
            </a:r>
            <a:r>
              <a:rPr lang="ko-KR" altLang="en-US" dirty="0"/>
              <a:t> 정의하거나 다음과 같이 ‘제약사항 </a:t>
            </a:r>
            <a:r>
              <a:rPr lang="ko-KR" altLang="en-US" dirty="0" err="1"/>
              <a:t>애너테이션이름’으로</a:t>
            </a:r>
            <a:r>
              <a:rPr lang="ko-KR" altLang="en-US" dirty="0"/>
              <a:t> 간단히 정의할 수 있음</a:t>
            </a:r>
          </a:p>
          <a:p>
            <a:pPr lvl="2">
              <a:defRPr/>
            </a:pPr>
            <a:r>
              <a:rPr lang="en-US" altLang="ko-KR" dirty="0"/>
              <a:t>Pattern = </a:t>
            </a:r>
            <a:r>
              <a:rPr lang="ko-KR" altLang="en-US" dirty="0"/>
              <a:t>유효하지 않은 도서</a:t>
            </a:r>
            <a:r>
              <a:rPr lang="en-US" altLang="ko-KR" dirty="0"/>
              <a:t>ID</a:t>
            </a:r>
            <a:r>
              <a:rPr lang="ko-KR" altLang="en-US" dirty="0"/>
              <a:t>입니다</a:t>
            </a:r>
            <a:r>
              <a:rPr lang="en-US" altLang="ko-KR" dirty="0"/>
              <a:t>(</a:t>
            </a:r>
            <a:r>
              <a:rPr lang="ko-KR" altLang="en-US" dirty="0"/>
              <a:t>숫자로 조합하고 </a:t>
            </a:r>
            <a:r>
              <a:rPr lang="en-US" altLang="ko-KR" dirty="0"/>
              <a:t>ISBN</a:t>
            </a:r>
            <a:r>
              <a:rPr lang="ko-KR" altLang="en-US" dirty="0"/>
              <a:t>으로 시작하세요</a:t>
            </a:r>
            <a:r>
              <a:rPr lang="en-US" altLang="ko-KR" dirty="0"/>
              <a:t>).</a:t>
            </a:r>
          </a:p>
          <a:p>
            <a:pPr lvl="2">
              <a:defRPr/>
            </a:pPr>
            <a:r>
              <a:rPr lang="en-US" altLang="ko-KR" dirty="0"/>
              <a:t>Size = </a:t>
            </a:r>
            <a:r>
              <a:rPr lang="ko-KR" altLang="en-US" dirty="0"/>
              <a:t>유효하지 않은 도서명입니다</a:t>
            </a:r>
            <a:r>
              <a:rPr lang="en-US" altLang="ko-KR" dirty="0"/>
              <a:t>(</a:t>
            </a:r>
            <a:r>
              <a:rPr lang="ko-KR" altLang="en-US" dirty="0"/>
              <a:t>최소 </a:t>
            </a:r>
            <a:r>
              <a:rPr lang="en-US" altLang="ko-KR" dirty="0"/>
              <a:t>4</a:t>
            </a:r>
            <a:r>
              <a:rPr lang="ko-KR" altLang="en-US" dirty="0"/>
              <a:t>자에서 최대 </a:t>
            </a:r>
            <a:r>
              <a:rPr lang="en-US" altLang="ko-KR" dirty="0"/>
              <a:t>50</a:t>
            </a:r>
            <a:r>
              <a:rPr lang="ko-KR" altLang="en-US" dirty="0"/>
              <a:t>자까지 입력하세요</a:t>
            </a:r>
            <a:r>
              <a:rPr lang="en-US" altLang="ko-KR" dirty="0"/>
              <a:t>).</a:t>
            </a:r>
          </a:p>
          <a:p>
            <a:pPr lvl="2">
              <a:defRPr/>
            </a:pPr>
            <a:r>
              <a:rPr lang="en-US" altLang="ko-KR" dirty="0"/>
              <a:t>Min = </a:t>
            </a:r>
            <a:r>
              <a:rPr lang="ko-KR" altLang="en-US" dirty="0"/>
              <a:t>유효하지 않은 가격입니다</a:t>
            </a:r>
            <a:r>
              <a:rPr lang="en-US" altLang="ko-KR" dirty="0"/>
              <a:t>(0 </a:t>
            </a:r>
            <a:r>
              <a:rPr lang="ko-KR" altLang="en-US" dirty="0"/>
              <a:t>이상의 수를 입력하세요</a:t>
            </a:r>
            <a:r>
              <a:rPr lang="en-US" altLang="ko-KR" dirty="0"/>
              <a:t>).</a:t>
            </a:r>
          </a:p>
          <a:p>
            <a:pPr lvl="2">
              <a:defRPr/>
            </a:pPr>
            <a:r>
              <a:rPr lang="en-US" altLang="ko-KR" dirty="0"/>
              <a:t>Digits = </a:t>
            </a:r>
            <a:r>
              <a:rPr lang="ko-KR" altLang="en-US" dirty="0"/>
              <a:t>유효하지 않은 가격입니다</a:t>
            </a:r>
            <a:r>
              <a:rPr lang="en-US" altLang="ko-KR" dirty="0"/>
              <a:t>(</a:t>
            </a:r>
            <a:r>
              <a:rPr lang="ko-KR" altLang="en-US" dirty="0"/>
              <a:t>소수점 </a:t>
            </a:r>
            <a:r>
              <a:rPr lang="en-US" altLang="ko-KR" dirty="0"/>
              <a:t>2</a:t>
            </a:r>
            <a:r>
              <a:rPr lang="ko-KR" altLang="en-US" dirty="0"/>
              <a:t>자리까지</a:t>
            </a:r>
            <a:r>
              <a:rPr lang="en-US" altLang="ko-KR" dirty="0"/>
              <a:t>, </a:t>
            </a:r>
            <a:r>
              <a:rPr lang="ko-KR" altLang="en-US" dirty="0"/>
              <a:t>정수 </a:t>
            </a:r>
            <a:r>
              <a:rPr lang="en-US" altLang="ko-KR" dirty="0"/>
              <a:t>8</a:t>
            </a:r>
            <a:r>
              <a:rPr lang="ko-KR" altLang="en-US" dirty="0"/>
              <a:t>자리까지 입력하세요</a:t>
            </a:r>
            <a:r>
              <a:rPr lang="en-US" altLang="ko-KR" dirty="0"/>
              <a:t>).</a:t>
            </a:r>
          </a:p>
          <a:p>
            <a:pPr lvl="2">
              <a:defRPr/>
            </a:pPr>
            <a:r>
              <a:rPr lang="en-US" altLang="ko-KR" dirty="0" err="1"/>
              <a:t>NotNull</a:t>
            </a:r>
            <a:r>
              <a:rPr lang="en-US" altLang="ko-KR" dirty="0"/>
              <a:t> = </a:t>
            </a:r>
            <a:r>
              <a:rPr lang="ko-KR" altLang="en-US" dirty="0"/>
              <a:t>유효하지 않은 가격입니다</a:t>
            </a:r>
            <a:r>
              <a:rPr lang="en-US" altLang="ko-KR" dirty="0"/>
              <a:t>(</a:t>
            </a:r>
            <a:r>
              <a:rPr lang="ko-KR" altLang="en-US" dirty="0"/>
              <a:t>가격을 입력하세요</a:t>
            </a:r>
            <a:r>
              <a:rPr lang="en-US" altLang="ko-KR" dirty="0"/>
              <a:t>).</a:t>
            </a: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AB21A8-C6FF-996D-3170-03113FA9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26DC36-3376-82E8-7ECF-DBF4FDE42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6295" y="2362639"/>
            <a:ext cx="4551410" cy="18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5082C-2641-5CB2-6941-BB5059A0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86FA06-D554-A2D5-CC4B-61C516CFED2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1 - Bean Validation</a:t>
            </a:r>
            <a:r>
              <a:rPr lang="ko-KR" altLang="en-US" dirty="0"/>
              <a:t>으로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도서 클래스에 제약사항 </a:t>
            </a:r>
            <a:r>
              <a:rPr lang="ko-KR" altLang="en-US" b="1" dirty="0" err="1"/>
              <a:t>애너테이션</a:t>
            </a:r>
            <a:r>
              <a:rPr lang="ko-KR" altLang="en-US" b="1" dirty="0"/>
              <a:t> 설정</a:t>
            </a:r>
            <a:r>
              <a:rPr lang="en-US" altLang="ko-KR" b="1" dirty="0"/>
              <a:t>: </a:t>
            </a:r>
            <a:r>
              <a:rPr lang="en-US" altLang="ko-KR" dirty="0"/>
              <a:t>Book </a:t>
            </a:r>
            <a:r>
              <a:rPr lang="ko-KR" altLang="en-US" dirty="0"/>
              <a:t>클래스의 멤버 변수에 대한 유효성 검사 위해 다음과 같이 추가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D668A5-3DCA-D736-C3BA-F69287B3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3B5908-2FCE-CFD9-9F84-4305EA8D1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258" y="2313543"/>
            <a:ext cx="4267958" cy="4113146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DA525C1-6720-A264-F489-C2E5C0641F18}"/>
              </a:ext>
            </a:extLst>
          </p:cNvPr>
          <p:cNvSpPr txBox="1">
            <a:spLocks/>
          </p:cNvSpPr>
          <p:nvPr/>
        </p:nvSpPr>
        <p:spPr>
          <a:xfrm>
            <a:off x="4383392" y="2313543"/>
            <a:ext cx="4221057" cy="411314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200" dirty="0"/>
              <a:t>@Pattern</a:t>
            </a:r>
            <a:r>
              <a:rPr lang="ko-KR" altLang="en-US" sz="1200" dirty="0"/>
              <a:t>은 입력된 도서 아이디가 정규 표현식과 일치하는지 검사함</a:t>
            </a:r>
            <a:r>
              <a:rPr lang="en-US" altLang="ko-KR" sz="1200" dirty="0"/>
              <a:t>. </a:t>
            </a:r>
            <a:r>
              <a:rPr lang="ko-KR" altLang="en-US" sz="1200" dirty="0"/>
              <a:t>정규 표현식은 </a:t>
            </a:r>
            <a:r>
              <a:rPr lang="en-US" altLang="ko-KR" sz="1200" dirty="0"/>
              <a:t>ISBN</a:t>
            </a:r>
            <a:r>
              <a:rPr lang="ko-KR" altLang="en-US" sz="1200" dirty="0"/>
              <a:t>으로 시작해 </a:t>
            </a:r>
            <a:r>
              <a:rPr lang="en-US" altLang="ko-KR" sz="1200" dirty="0"/>
              <a:t>1</a:t>
            </a:r>
            <a:r>
              <a:rPr lang="ko-KR" altLang="en-US" sz="1200" dirty="0"/>
              <a:t>부터 </a:t>
            </a:r>
            <a:r>
              <a:rPr lang="en-US" altLang="ko-KR" sz="1200" dirty="0"/>
              <a:t>9</a:t>
            </a:r>
            <a:r>
              <a:rPr lang="ko-KR" altLang="en-US" sz="1200" dirty="0"/>
              <a:t>까지의 연속된 숫자가 오는 </a:t>
            </a:r>
            <a:r>
              <a:rPr lang="en-US" altLang="ko-KR" sz="1200" dirty="0"/>
              <a:t>ISBN[1-9]+ </a:t>
            </a:r>
            <a:r>
              <a:rPr lang="ko-KR" altLang="en-US" sz="1200" dirty="0"/>
              <a:t>패턴 가짐</a:t>
            </a:r>
            <a:r>
              <a:rPr lang="en-US" altLang="ko-KR" sz="1200" dirty="0"/>
              <a:t>. </a:t>
            </a:r>
            <a:r>
              <a:rPr lang="ko-KR" altLang="en-US" sz="1200" dirty="0"/>
              <a:t>일치하지 않으면 메시지 리소스 파일에 선언된 </a:t>
            </a:r>
            <a:r>
              <a:rPr lang="en-US" altLang="ko-KR" sz="1200" dirty="0" err="1"/>
              <a:t>Pattern.book.bookId</a:t>
            </a:r>
            <a:r>
              <a:rPr lang="en-US" altLang="ko-KR" sz="1200" dirty="0"/>
              <a:t> </a:t>
            </a:r>
            <a:r>
              <a:rPr lang="ko-KR" altLang="en-US" sz="1200" dirty="0"/>
              <a:t>메시지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200" dirty="0"/>
              <a:t>@Size</a:t>
            </a:r>
            <a:r>
              <a:rPr lang="ko-KR" altLang="en-US" sz="1200" dirty="0"/>
              <a:t>는 입력된 도서명의 문자 길이가 </a:t>
            </a:r>
            <a:r>
              <a:rPr lang="en-US" altLang="ko-KR" sz="1200" dirty="0"/>
              <a:t>4~50</a:t>
            </a:r>
            <a:r>
              <a:rPr lang="ko-KR" altLang="en-US" sz="1200" dirty="0"/>
              <a:t>인지 검사함</a:t>
            </a:r>
            <a:r>
              <a:rPr lang="en-US" altLang="ko-KR" sz="1200" dirty="0"/>
              <a:t>. </a:t>
            </a:r>
            <a:r>
              <a:rPr lang="ko-KR" altLang="en-US" sz="1200" dirty="0"/>
              <a:t>설정 조건에 해당하지 않으면 메시지 리소스 파일에 선언된 </a:t>
            </a:r>
            <a:r>
              <a:rPr lang="en-US" altLang="ko-KR" sz="1200" dirty="0"/>
              <a:t>Size.book.name</a:t>
            </a:r>
            <a:r>
              <a:rPr lang="ko-KR" altLang="en-US" sz="1200" dirty="0"/>
              <a:t>의 메시지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200" dirty="0"/>
              <a:t>@Min</a:t>
            </a:r>
            <a:r>
              <a:rPr lang="ko-KR" altLang="en-US" sz="1200" dirty="0"/>
              <a:t>은 입력된 도서 가격이 최소 </a:t>
            </a:r>
            <a:r>
              <a:rPr lang="en-US" altLang="ko-KR" sz="1200" dirty="0"/>
              <a:t>0 </a:t>
            </a:r>
            <a:r>
              <a:rPr lang="ko-KR" altLang="en-US" sz="1200" dirty="0"/>
              <a:t>이상인지 검사함</a:t>
            </a:r>
            <a:r>
              <a:rPr lang="en-US" altLang="ko-KR" sz="1200" dirty="0"/>
              <a:t>. </a:t>
            </a:r>
            <a:r>
              <a:rPr lang="ko-KR" altLang="en-US" sz="1200" dirty="0"/>
              <a:t>설정 조건에 해당하지 않으면 메시지 리소스 파일에 선언된 </a:t>
            </a:r>
            <a:r>
              <a:rPr lang="en-US" altLang="ko-KR" sz="1200" dirty="0" err="1"/>
              <a:t>Min.book.unitPrice</a:t>
            </a:r>
            <a:r>
              <a:rPr lang="ko-KR" altLang="en-US" sz="1200" dirty="0"/>
              <a:t>의 메시지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200" dirty="0"/>
              <a:t>@Digits</a:t>
            </a:r>
            <a:r>
              <a:rPr lang="ko-KR" altLang="en-US" sz="1200" dirty="0"/>
              <a:t>는 입력된 도서 가격이 정수 </a:t>
            </a:r>
            <a:r>
              <a:rPr lang="en-US" altLang="ko-KR" sz="1200" dirty="0"/>
              <a:t>8</a:t>
            </a:r>
            <a:r>
              <a:rPr lang="ko-KR" altLang="en-US" sz="1200" dirty="0"/>
              <a:t>자리와 소수점 </a:t>
            </a:r>
            <a:r>
              <a:rPr lang="en-US" altLang="ko-KR" sz="1200" dirty="0"/>
              <a:t>2</a:t>
            </a:r>
            <a:r>
              <a:rPr lang="ko-KR" altLang="en-US" sz="1200" dirty="0"/>
              <a:t>자리 이내인지 검사함</a:t>
            </a:r>
            <a:r>
              <a:rPr lang="en-US" altLang="ko-KR" sz="1200" dirty="0"/>
              <a:t>. </a:t>
            </a:r>
            <a:r>
              <a:rPr lang="ko-KR" altLang="en-US" sz="1200" dirty="0"/>
              <a:t>조건에 맞지 않으면 메시지 리소스 파일에 선언된 </a:t>
            </a:r>
            <a:r>
              <a:rPr lang="en-US" altLang="ko-KR" sz="1200" dirty="0" err="1"/>
              <a:t>Digits.book.unitPrice</a:t>
            </a:r>
            <a:r>
              <a:rPr lang="en-US" altLang="ko-KR" sz="1200" dirty="0"/>
              <a:t> </a:t>
            </a:r>
            <a:r>
              <a:rPr lang="ko-KR" altLang="en-US" sz="1200" dirty="0"/>
              <a:t>메시지 출력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200" dirty="0"/>
              <a:t>@NotNull</a:t>
            </a:r>
            <a:r>
              <a:rPr lang="ko-KR" altLang="en-US" sz="1200" dirty="0"/>
              <a:t>은 입력된 도서 가격이 </a:t>
            </a:r>
            <a:r>
              <a:rPr lang="en-US" altLang="ko-KR" sz="1200" dirty="0"/>
              <a:t>Null</a:t>
            </a:r>
            <a:r>
              <a:rPr lang="ko-KR" altLang="en-US" sz="1200" dirty="0"/>
              <a:t>인지 검사함</a:t>
            </a:r>
            <a:r>
              <a:rPr lang="en-US" altLang="ko-KR" sz="1200" dirty="0"/>
              <a:t>. </a:t>
            </a:r>
            <a:r>
              <a:rPr lang="ko-KR" altLang="en-US" sz="1200" dirty="0"/>
              <a:t>설정 조건에 해당하지 않으면 메시지 리소스 파일에 선언된 </a:t>
            </a:r>
            <a:r>
              <a:rPr lang="en-US" altLang="ko-KR" sz="1200" dirty="0" err="1"/>
              <a:t>NotNull.book.unitPrice</a:t>
            </a:r>
            <a:r>
              <a:rPr lang="en-US" altLang="ko-KR" sz="1200" dirty="0"/>
              <a:t> </a:t>
            </a:r>
            <a:r>
              <a:rPr lang="ko-KR" altLang="en-US" sz="1200" dirty="0"/>
              <a:t>메시지 출력</a:t>
            </a: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indent="0">
              <a:buFont typeface="Wingdings"/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65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유효성 검사를 위한 설정</a:t>
            </a:r>
          </a:p>
          <a:p>
            <a:pPr lvl="1">
              <a:defRPr/>
            </a:pPr>
            <a:r>
              <a:rPr lang="ko-KR" altLang="en-US" dirty="0"/>
              <a:t>스프링 부트에서는 사용자가 폼 페이지에서 입력한 데이터의 유효성 검사를 위해 코드를 작성할 필요 없이 간단한 방법으로 </a:t>
            </a:r>
            <a:r>
              <a:rPr lang="en-US" altLang="ko-KR" dirty="0"/>
              <a:t>@Valid </a:t>
            </a:r>
            <a:r>
              <a:rPr lang="ko-KR" altLang="en-US" dirty="0" err="1"/>
              <a:t>애너테이션</a:t>
            </a:r>
            <a:r>
              <a:rPr lang="ko-KR" altLang="en-US" dirty="0"/>
              <a:t> 제공</a:t>
            </a:r>
          </a:p>
          <a:p>
            <a:pPr lvl="1">
              <a:defRPr/>
            </a:pPr>
            <a:r>
              <a:rPr lang="ko-KR" altLang="en-US" dirty="0"/>
              <a:t>이를 이용하는 데 필요한 환경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b="1" dirty="0"/>
              <a:t>의존 라이브러리 등록하기</a:t>
            </a:r>
            <a:endParaRPr lang="en-US" altLang="ko-KR" b="1" dirty="0"/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폼 데이터 값에 대한 유효성 검사 하려면 스프링 부트 프로젝트의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validation </a:t>
            </a:r>
            <a:r>
              <a:rPr lang="ko-KR" altLang="en-US" dirty="0"/>
              <a:t>의존 라이브러리 등록해야 함</a:t>
            </a:r>
            <a:endParaRPr lang="en-US" altLang="ko-KR" dirty="0"/>
          </a:p>
          <a:p>
            <a:pPr lvl="1">
              <a:defRPr/>
            </a:pPr>
            <a:endParaRPr lang="ko-KR" altLang="en-US" b="1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유효성 검사</a:t>
            </a:r>
            <a:r>
              <a:rPr lang="ko-KR" altLang="en-US" dirty="0">
                <a:latin typeface="맑은 고딕"/>
                <a:ea typeface="맑은 고딕"/>
              </a:rPr>
              <a:t>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6A97FC-3FCD-AC65-DF7A-E082C71C7D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90" y="4027805"/>
            <a:ext cx="7118819" cy="1122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CD101-8091-3DAD-D146-12077CC11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7026B0-E2FB-164F-C3ED-32D3612553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1 - Bean Validation</a:t>
            </a:r>
            <a:r>
              <a:rPr lang="ko-KR" altLang="en-US" dirty="0"/>
              <a:t>으로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도서 등록 데이터의 유효성 검사 실행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클래스에서 도서 등록 데이터의 유효성 검사 위해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AE4885A-F783-794E-EFE7-06A66402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0825B-23BF-22DD-6E71-5BC76EDF2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128" y="2260209"/>
            <a:ext cx="3795744" cy="441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4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A729F-4661-A72A-60AC-693366EC6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FFBC7F-D5D6-62C1-4B8C-1D099AC80B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1 - Bean Validation</a:t>
            </a:r>
            <a:r>
              <a:rPr lang="ko-KR" altLang="en-US" dirty="0"/>
              <a:t>으로 유효성 검사하기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도서 등록 페이지에서 입력된 커맨드 객체 </a:t>
            </a:r>
            <a:r>
              <a:rPr lang="en-US" altLang="ko-KR" dirty="0"/>
              <a:t>Book</a:t>
            </a:r>
            <a:r>
              <a:rPr lang="ko-KR" altLang="en-US" dirty="0"/>
              <a:t>의 멤버 변수 데이터에 대해 유효성 검사를 진행하도록 </a:t>
            </a:r>
            <a:r>
              <a:rPr lang="en-US" altLang="ko-KR" dirty="0"/>
              <a:t>@Valid </a:t>
            </a:r>
            <a:r>
              <a:rPr lang="ko-KR" altLang="en-US" dirty="0"/>
              <a:t>작성</a:t>
            </a:r>
            <a:r>
              <a:rPr lang="en-US" altLang="ko-KR" dirty="0"/>
              <a:t>. </a:t>
            </a:r>
            <a:r>
              <a:rPr lang="ko-KR" altLang="en-US" dirty="0"/>
              <a:t>유효성 검사 시 오류가 발생하면 </a:t>
            </a:r>
            <a:r>
              <a:rPr lang="en-US" altLang="ko-KR" dirty="0" err="1"/>
              <a:t>BindingResult</a:t>
            </a:r>
            <a:r>
              <a:rPr lang="en-US" altLang="ko-KR" dirty="0"/>
              <a:t> </a:t>
            </a:r>
            <a:r>
              <a:rPr lang="ko-KR" altLang="en-US" dirty="0"/>
              <a:t>타입의 </a:t>
            </a:r>
            <a:r>
              <a:rPr lang="en-US" altLang="ko-KR" dirty="0" err="1"/>
              <a:t>bindingResult</a:t>
            </a:r>
            <a:r>
              <a:rPr lang="en-US" altLang="ko-KR" dirty="0"/>
              <a:t> </a:t>
            </a:r>
            <a:r>
              <a:rPr lang="ko-KR" altLang="en-US" dirty="0"/>
              <a:t>객체에 오류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유효성 검사로 오류 발생하면 </a:t>
            </a:r>
            <a:r>
              <a:rPr lang="en-US" altLang="ko-KR" dirty="0" err="1"/>
              <a:t>BindingResult</a:t>
            </a:r>
            <a:r>
              <a:rPr lang="en-US" altLang="ko-KR" dirty="0"/>
              <a:t> </a:t>
            </a:r>
            <a:r>
              <a:rPr lang="ko-KR" altLang="en-US" dirty="0"/>
              <a:t>타입의 </a:t>
            </a:r>
            <a:r>
              <a:rPr lang="en-US" altLang="ko-KR" dirty="0"/>
              <a:t>result </a:t>
            </a:r>
            <a:r>
              <a:rPr lang="ko-KR" altLang="en-US" dirty="0"/>
              <a:t>객체에 오류를 저장하고 뷰 이름 </a:t>
            </a:r>
            <a:r>
              <a:rPr lang="en-US" altLang="ko-KR" dirty="0" err="1"/>
              <a:t>addBook</a:t>
            </a:r>
            <a:r>
              <a:rPr lang="ko-KR" altLang="en-US" dirty="0"/>
              <a:t>을 반환해 </a:t>
            </a:r>
            <a:r>
              <a:rPr lang="en-US" altLang="ko-KR" dirty="0"/>
              <a:t>addBook.html</a:t>
            </a:r>
            <a:r>
              <a:rPr lang="ko-KR" altLang="en-US" dirty="0"/>
              <a:t>에 출력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906C55-18F7-2623-93BD-319A6F59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8B71AA-58FD-4168-1DB6-C8DB44558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9806" y="1689084"/>
            <a:ext cx="4824388" cy="19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6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4B7AA-8A58-EE30-7A95-C2D023596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861C06B-DF21-8873-4711-02E8CA1FC71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1 - Bean Validation</a:t>
            </a:r>
            <a:r>
              <a:rPr lang="ko-KR" altLang="en-US" dirty="0"/>
              <a:t>으로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도서 등록 페이지 수정</a:t>
            </a:r>
            <a:r>
              <a:rPr lang="en-US" altLang="ko-KR" b="1" dirty="0"/>
              <a:t>: </a:t>
            </a:r>
            <a:r>
              <a:rPr lang="en-US" altLang="ko-KR" dirty="0"/>
              <a:t>addBook.html </a:t>
            </a:r>
            <a:r>
              <a:rPr lang="ko-KR" altLang="en-US" dirty="0"/>
              <a:t>파일에 유효성 검사에서 발생한 오류 메시지를 출력하기 위해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E561D-440D-A6DF-25C3-CE656422C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E6EFD6-A7B6-7BE5-B35D-DD50152FE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603" y="2452269"/>
            <a:ext cx="5076793" cy="30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A38D4-670D-5A5C-D0F0-FA280B998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0921CDF-B237-B813-4B44-B6E52A7CC6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1 - Bean Validation</a:t>
            </a:r>
            <a:r>
              <a:rPr lang="ko-KR" altLang="en-US" dirty="0"/>
              <a:t>으로 유효성 검사하기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7B02EC-F313-8199-21A3-1F94C139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35D5B6-7831-459D-4B8A-917BC5F26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5213" y="1706229"/>
            <a:ext cx="3333574" cy="49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72AB-D53A-A8FD-11E9-2EAF1923F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B4246A7-0E2A-E7D3-8672-2EB1F48DA0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1 - Bean Validation</a:t>
            </a:r>
            <a:r>
              <a:rPr lang="ko-KR" altLang="en-US" dirty="0"/>
              <a:t>으로 유효성 검사하기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B96A2C-03D2-4EF6-36F6-3194214B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E5355F-16EE-9E62-08E0-025D210CA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1" y="1752537"/>
            <a:ext cx="3440355" cy="4844815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63C8BD5-A8C4-6893-5515-7DEDE31A350F}"/>
              </a:ext>
            </a:extLst>
          </p:cNvPr>
          <p:cNvSpPr txBox="1">
            <a:spLocks/>
          </p:cNvSpPr>
          <p:nvPr/>
        </p:nvSpPr>
        <p:spPr>
          <a:xfrm>
            <a:off x="4383392" y="1840479"/>
            <a:ext cx="4221057" cy="411314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커맨드 객체 </a:t>
            </a:r>
            <a:r>
              <a:rPr lang="en-US" altLang="ko-KR" dirty="0"/>
              <a:t>Book</a:t>
            </a:r>
            <a:r>
              <a:rPr lang="ko-KR" altLang="en-US" dirty="0"/>
              <a:t>의 멤버 변수 </a:t>
            </a:r>
            <a:r>
              <a:rPr lang="en-US" altLang="ko-KR" dirty="0" err="1"/>
              <a:t>bookId</a:t>
            </a:r>
            <a:r>
              <a:rPr lang="en-US" altLang="ko-KR" dirty="0"/>
              <a:t>, name, </a:t>
            </a:r>
            <a:r>
              <a:rPr lang="en-US" altLang="ko-KR" dirty="0" err="1"/>
              <a:t>unitPrice</a:t>
            </a:r>
            <a:r>
              <a:rPr lang="en-US" altLang="ko-KR" dirty="0"/>
              <a:t>, author, description, publisher, category, </a:t>
            </a:r>
            <a:r>
              <a:rPr lang="en-US" altLang="ko-KR" dirty="0" err="1"/>
              <a:t>unitsInStock</a:t>
            </a:r>
            <a:r>
              <a:rPr lang="en-US" altLang="ko-KR" dirty="0"/>
              <a:t>, </a:t>
            </a:r>
            <a:r>
              <a:rPr lang="en-US" altLang="ko-KR" dirty="0" err="1"/>
              <a:t>releaseDate</a:t>
            </a:r>
            <a:r>
              <a:rPr lang="ko-KR" altLang="en-US" dirty="0"/>
              <a:t>에 입력된 값 출력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커맨드 객체 </a:t>
            </a:r>
            <a:r>
              <a:rPr lang="en-US" altLang="ko-KR" dirty="0"/>
              <a:t>Book</a:t>
            </a:r>
            <a:r>
              <a:rPr lang="ko-KR" altLang="en-US" dirty="0"/>
              <a:t>의 멤버 변수 </a:t>
            </a:r>
            <a:r>
              <a:rPr lang="en-US" altLang="ko-KR" dirty="0" err="1"/>
              <a:t>bookId</a:t>
            </a:r>
            <a:r>
              <a:rPr lang="en-US" altLang="ko-KR" dirty="0"/>
              <a:t>, name, </a:t>
            </a:r>
            <a:r>
              <a:rPr lang="en-US" altLang="ko-KR" dirty="0" err="1"/>
              <a:t>unitPrice</a:t>
            </a:r>
            <a:r>
              <a:rPr lang="ko-KR" altLang="en-US" dirty="0"/>
              <a:t>에 입력된 값의 유효성 검사 수행해 오류 발생하면 오류 메시지 출력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1966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754D-BDCD-D1B9-5E31-BC704DF2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B6606E3-23BC-B9E8-3FD9-38D277188D9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</a:t>
            </a:r>
            <a:r>
              <a:rPr lang="en-US" altLang="ko-KR" dirty="0"/>
              <a:t> 1 - Bean Validation</a:t>
            </a:r>
            <a:r>
              <a:rPr lang="ko-KR" altLang="en-US" dirty="0"/>
              <a:t>으로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6.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http://localhost:8080/BookMarket/books/add </a:t>
            </a:r>
            <a:r>
              <a:rPr lang="ko-KR" altLang="en-US" dirty="0"/>
              <a:t>입력해 실행한 후 각 필드에 값을 입력하고 유효성 검사에 따른 오류 메시지를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B8F76F-8517-EA4C-5576-7B24AF36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9A65A8-3A41-AD98-5686-E992CA2E5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3391" y="2354079"/>
            <a:ext cx="4077218" cy="39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2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3A614-1B2D-36B1-E183-E08CE65C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0BD615-E1A3-2704-2F8B-E08208DCFBC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2 -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메시지 리소스 파일 작성</a:t>
            </a:r>
            <a:r>
              <a:rPr lang="en-US" altLang="ko-KR" b="1" dirty="0"/>
              <a:t>: </a:t>
            </a:r>
            <a:r>
              <a:rPr lang="en-US" altLang="ko-KR" dirty="0"/>
              <a:t>/ </a:t>
            </a:r>
            <a:r>
              <a:rPr lang="en-US" altLang="ko-KR" dirty="0" err="1"/>
              <a:t>src</a:t>
            </a:r>
            <a:r>
              <a:rPr lang="en-US" altLang="ko-KR" dirty="0"/>
              <a:t>/main/resources/messages/ </a:t>
            </a:r>
            <a:r>
              <a:rPr lang="ko-KR" altLang="en-US" dirty="0"/>
              <a:t>폴더에서 뷰에서 사용할 메시지를 포함하고 있는 메시지 리소스 파일 </a:t>
            </a:r>
            <a:r>
              <a:rPr lang="en-US" altLang="ko-KR" dirty="0" err="1"/>
              <a:t>messages.properties</a:t>
            </a:r>
            <a:r>
              <a:rPr lang="ko-KR" altLang="en-US" dirty="0"/>
              <a:t>에 다음과 같은 메시지를 추가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083DDA-939C-F3E5-7B00-19146446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2CD6A2-61FE-1120-AA3C-7C9AF1A748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4596" y="2829117"/>
            <a:ext cx="6929100" cy="16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EF43-069E-0A13-2F67-41E9EBB2A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819E67-9776-51CB-5B8A-2A8829C1F14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2 -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도서 클래스에 사용자 정의 </a:t>
            </a:r>
            <a:r>
              <a:rPr lang="ko-KR" altLang="en-US" b="1" dirty="0" err="1"/>
              <a:t>애너테이션</a:t>
            </a:r>
            <a:r>
              <a:rPr lang="ko-KR" altLang="en-US" b="1" dirty="0"/>
              <a:t> 설정</a:t>
            </a:r>
            <a:r>
              <a:rPr lang="en-US" altLang="ko-KR" b="1" dirty="0"/>
              <a:t>: </a:t>
            </a:r>
            <a:r>
              <a:rPr lang="en-US" altLang="ko-KR" dirty="0"/>
              <a:t>Book </a:t>
            </a:r>
            <a:r>
              <a:rPr lang="ko-KR" altLang="en-US" dirty="0"/>
              <a:t>클래스의 도서 </a:t>
            </a:r>
            <a:r>
              <a:rPr lang="en-US" altLang="ko-KR" dirty="0"/>
              <a:t>ID(</a:t>
            </a:r>
            <a:r>
              <a:rPr lang="en-US" altLang="ko-KR" dirty="0" err="1"/>
              <a:t>bookId</a:t>
            </a:r>
            <a:r>
              <a:rPr lang="en-US" altLang="ko-KR" dirty="0"/>
              <a:t>)</a:t>
            </a:r>
            <a:r>
              <a:rPr lang="ko-KR" altLang="en-US" dirty="0"/>
              <a:t>에 대한 유효성 검사 위해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도메인 클래스 </a:t>
            </a:r>
            <a:r>
              <a:rPr lang="en-US" altLang="ko-KR" dirty="0"/>
              <a:t>Book</a:t>
            </a:r>
            <a:r>
              <a:rPr lang="ko-KR" altLang="en-US" dirty="0"/>
              <a:t>의 </a:t>
            </a:r>
            <a:r>
              <a:rPr lang="en-US" altLang="ko-KR" dirty="0" err="1"/>
              <a:t>bookId</a:t>
            </a:r>
            <a:r>
              <a:rPr lang="en-US" altLang="ko-KR" dirty="0"/>
              <a:t> </a:t>
            </a:r>
            <a:r>
              <a:rPr lang="ko-KR" altLang="en-US" dirty="0"/>
              <a:t>필드는 저장소 객체의 존재 여부에 대한 유효성 검사 위해 사용자 정의 </a:t>
            </a:r>
            <a:r>
              <a:rPr lang="ko-KR" altLang="en-US" dirty="0" err="1"/>
              <a:t>애너테이션</a:t>
            </a:r>
            <a:r>
              <a:rPr lang="ko-KR" altLang="en-US" dirty="0"/>
              <a:t> </a:t>
            </a:r>
            <a:r>
              <a:rPr lang="en-US" altLang="ko-KR" dirty="0"/>
              <a:t>@BookId</a:t>
            </a:r>
            <a:r>
              <a:rPr lang="ko-KR" altLang="en-US" dirty="0"/>
              <a:t>를 선언</a:t>
            </a: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7F4342-A616-C370-070D-CC6DCAE3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F10FF-25E9-0816-8FFF-36087E212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9404" y="2421891"/>
            <a:ext cx="5699484" cy="295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5908-225F-399C-182D-1A086389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5AAF9A3-7A94-F8F3-1016-F5B97DC7C51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2 -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사용자 정의 </a:t>
            </a:r>
            <a:r>
              <a:rPr lang="ko-KR" altLang="en-US" b="1" dirty="0" err="1"/>
              <a:t>애너테이션</a:t>
            </a:r>
            <a:r>
              <a:rPr lang="ko-KR" altLang="en-US" b="1" dirty="0"/>
              <a:t>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com.springboot.validator</a:t>
            </a:r>
            <a:r>
              <a:rPr lang="en-US" altLang="ko-KR" dirty="0"/>
              <a:t> </a:t>
            </a:r>
            <a:r>
              <a:rPr lang="ko-KR" altLang="en-US" dirty="0"/>
              <a:t>패키지 생성하고 이 패키지에 </a:t>
            </a:r>
            <a:r>
              <a:rPr lang="en-US" altLang="ko-KR" dirty="0" err="1"/>
              <a:t>BookId</a:t>
            </a:r>
            <a:r>
              <a:rPr lang="en-US" altLang="ko-KR" dirty="0"/>
              <a:t> </a:t>
            </a:r>
            <a:r>
              <a:rPr lang="ko-KR" altLang="en-US" dirty="0"/>
              <a:t>클래스 생성해 다음의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사용자 정의 </a:t>
            </a:r>
            <a:r>
              <a:rPr lang="ko-KR" altLang="en-US" sz="1400" dirty="0" err="1"/>
              <a:t>애너테이션</a:t>
            </a:r>
            <a:r>
              <a:rPr lang="ko-KR" altLang="en-US" sz="1400" dirty="0"/>
              <a:t> </a:t>
            </a:r>
            <a:r>
              <a:rPr lang="en-US" altLang="ko-KR" sz="1400" dirty="0"/>
              <a:t>@BookId</a:t>
            </a:r>
            <a:r>
              <a:rPr lang="ko-KR" altLang="en-US" sz="1400" dirty="0"/>
              <a:t>는 </a:t>
            </a:r>
            <a:r>
              <a:rPr lang="en-US" altLang="ko-KR" sz="1400" dirty="0"/>
              <a:t>Method, Field, </a:t>
            </a:r>
            <a:r>
              <a:rPr lang="en-US" altLang="ko-KR" sz="1400" dirty="0" err="1"/>
              <a:t>Annotation_type</a:t>
            </a:r>
            <a:r>
              <a:rPr lang="ko-KR" altLang="en-US" sz="1400" dirty="0"/>
              <a:t>에 정의하며 이는 </a:t>
            </a:r>
            <a:r>
              <a:rPr lang="ko-KR" altLang="en-US" sz="1400" dirty="0" err="1"/>
              <a:t>런타임할</a:t>
            </a:r>
            <a:r>
              <a:rPr lang="ko-KR" altLang="en-US" sz="1400" dirty="0"/>
              <a:t> 때 적용됨</a:t>
            </a:r>
            <a:r>
              <a:rPr lang="en-US" altLang="ko-KR" sz="1400" dirty="0"/>
              <a:t>. </a:t>
            </a:r>
            <a:r>
              <a:rPr lang="ko-KR" altLang="en-US" sz="1400" dirty="0"/>
              <a:t>도메인 클래스에 </a:t>
            </a:r>
            <a:r>
              <a:rPr lang="en-US" altLang="ko-KR" sz="1400" dirty="0"/>
              <a:t>@BookId</a:t>
            </a:r>
            <a:r>
              <a:rPr lang="ko-KR" altLang="en-US" sz="1400" dirty="0"/>
              <a:t>가 부여된 멤버 변수는 </a:t>
            </a:r>
            <a:r>
              <a:rPr lang="en-US" altLang="ko-KR" sz="1400" dirty="0" err="1"/>
              <a:t>BookIdValidator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클래스로 유효성 검사를 수행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@Constraint</a:t>
            </a:r>
            <a:r>
              <a:rPr lang="ko-KR" altLang="en-US" sz="1400" dirty="0"/>
              <a:t>가 선언으로 필수 속성</a:t>
            </a:r>
            <a:r>
              <a:rPr lang="en-US" altLang="ko-KR" sz="1400" dirty="0"/>
              <a:t>(message, groups, payload) </a:t>
            </a:r>
            <a:r>
              <a:rPr lang="ko-KR" altLang="en-US" sz="1400" dirty="0"/>
              <a:t>포함</a:t>
            </a:r>
            <a:r>
              <a:rPr lang="en-US" altLang="ko-KR" sz="1400" dirty="0"/>
              <a:t>. @BookId</a:t>
            </a:r>
            <a:r>
              <a:rPr lang="ko-KR" altLang="en-US" sz="1400" dirty="0" err="1"/>
              <a:t>에대한</a:t>
            </a:r>
            <a:r>
              <a:rPr lang="ko-KR" altLang="en-US" sz="1400" dirty="0"/>
              <a:t> 유효성 검사 할 때 오류 발생하면 메시지 리소스 파일 </a:t>
            </a:r>
            <a:r>
              <a:rPr lang="en-US" altLang="ko-KR" sz="1400" dirty="0" err="1"/>
              <a:t>messages.properties</a:t>
            </a:r>
            <a:r>
              <a:rPr lang="ko-KR" altLang="en-US" sz="1400" dirty="0"/>
              <a:t>에 설정된 </a:t>
            </a:r>
            <a:r>
              <a:rPr lang="en-US" altLang="ko-KR" sz="1400" dirty="0" err="1"/>
              <a:t>BookId.book.bookId</a:t>
            </a:r>
            <a:r>
              <a:rPr lang="ko-KR" altLang="en-US" sz="1400" dirty="0"/>
              <a:t>의 메시지 출력</a:t>
            </a:r>
            <a:endParaRPr lang="en-US" altLang="ko-KR" sz="1400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FCA4B67-836C-BCAD-0BF2-9866C315B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F6E710-8709-6B7C-1801-DCDE0570E6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0372" y="2266394"/>
            <a:ext cx="3783256" cy="10372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703586-3703-199A-CDF3-91D40B91AE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73" y="3269638"/>
            <a:ext cx="3783256" cy="19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3171C-87A7-C006-5173-4CB618326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58109F-A690-D916-2F5C-7D430D5CF2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2 -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도서 아이디의 유효성 검사 클래스 생성</a:t>
            </a:r>
            <a:r>
              <a:rPr lang="en-US" altLang="ko-KR" dirty="0"/>
              <a:t>: </a:t>
            </a:r>
            <a:r>
              <a:rPr lang="en-US" altLang="ko-KR" dirty="0" err="1"/>
              <a:t>com.springboot.validator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BookIdValidator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다음의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사용자 정의 </a:t>
            </a:r>
            <a:r>
              <a:rPr lang="ko-KR" altLang="en-US" sz="1400" dirty="0" err="1"/>
              <a:t>애너테이션</a:t>
            </a:r>
            <a:r>
              <a:rPr lang="ko-KR" altLang="en-US" sz="1400" dirty="0"/>
              <a:t> </a:t>
            </a:r>
            <a:r>
              <a:rPr lang="en-US" altLang="ko-KR" sz="1400" dirty="0" err="1"/>
              <a:t>BookId</a:t>
            </a:r>
            <a:r>
              <a:rPr lang="ko-KR" altLang="en-US" sz="1400" dirty="0"/>
              <a:t>의 관련 정보를 읽어 초기화 수행하는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도서 등록 페이지에서 입력된 도서</a:t>
            </a:r>
            <a:r>
              <a:rPr lang="en-US" altLang="ko-KR" sz="1400" dirty="0"/>
              <a:t>ID</a:t>
            </a:r>
            <a:r>
              <a:rPr lang="ko-KR" altLang="en-US" sz="1400" dirty="0"/>
              <a:t>가 저장소 객체에 있는지 유효성 검사 수행하는 메서드</a:t>
            </a: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EB4EDD-E346-BFBB-CA37-29626B19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312FD-5510-F959-5644-9C42489962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289" y="2254118"/>
            <a:ext cx="2871421" cy="14832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767DB6-2CD1-823C-F64C-D9FD6274C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288" y="3737379"/>
            <a:ext cx="2871421" cy="20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7F4DD-9AEC-039F-27E8-E6B590B28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BBA9E1-509C-BF31-2C5A-5BBB61380CA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유효성 검사를 위한 설정</a:t>
            </a:r>
          </a:p>
          <a:p>
            <a:pPr lvl="1">
              <a:defRPr/>
            </a:pPr>
            <a:r>
              <a:rPr lang="en-US" altLang="ko-KR" b="1" dirty="0"/>
              <a:t>@Valid </a:t>
            </a:r>
            <a:r>
              <a:rPr lang="ko-KR" altLang="en-US" b="1" dirty="0"/>
              <a:t>설정하기</a:t>
            </a:r>
            <a:endParaRPr lang="en-US" altLang="ko-KR" b="1" dirty="0"/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컨트롤러의 요청 처리 메서드 내에 바인딩되는 데이터의 유효성 검사 위해 코드를 작성할 필요 없이 요청 처리 메서드의 매개변수에 </a:t>
            </a:r>
            <a:r>
              <a:rPr lang="en-US" altLang="ko-KR" dirty="0"/>
              <a:t>@Valid </a:t>
            </a:r>
            <a:r>
              <a:rPr lang="ko-KR" altLang="en-US" dirty="0"/>
              <a:t>선언</a:t>
            </a:r>
            <a:r>
              <a:rPr lang="en-US" altLang="ko-KR" dirty="0"/>
              <a:t>. @Valid </a:t>
            </a:r>
            <a:r>
              <a:rPr lang="ko-KR" altLang="en-US" dirty="0"/>
              <a:t>이용하면 컨트롤러 내에서 </a:t>
            </a:r>
            <a:r>
              <a:rPr lang="en-US" altLang="ko-KR" dirty="0"/>
              <a:t>POST </a:t>
            </a:r>
            <a:r>
              <a:rPr lang="ko-KR" altLang="en-US" dirty="0"/>
              <a:t>방식의 요청 처리 메서드에서 매개변수에 전달되는 폼 데이터 값에 대한 유효성 검사 실행할 수 있음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ko-KR" altLang="en-US" b="1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E8097D-30F5-E7AF-E220-A8EEF903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유효성 검사</a:t>
            </a:r>
            <a:r>
              <a:rPr lang="ko-KR" altLang="en-US" dirty="0">
                <a:latin typeface="맑은 고딕"/>
                <a:ea typeface="맑은 고딕"/>
              </a:rPr>
              <a:t>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BD0156-7266-E99E-20D1-40EDF88679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07" y="3190062"/>
            <a:ext cx="6894986" cy="24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EAF9-5FE8-4DC0-B9E2-0169E3438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DEF291-5B83-6922-5F5A-8FE44AACE7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2 -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인터페이스로 유효성 검사하기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3D8AD0F-D5B4-D0F8-7228-80C78324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9DB35D-842E-0DB1-75D0-C3ABD2206A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940" y="1910450"/>
            <a:ext cx="4324119" cy="42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4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3EEC6-8DDB-BAB9-D91B-C445D5130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79FEF1-4523-C8A1-714A-722AED1E4E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3 - Validator </a:t>
            </a:r>
            <a:r>
              <a:rPr lang="ko-KR" altLang="en-US" dirty="0"/>
              <a:t>인터페이스로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메시지 리소스 파일 작성</a:t>
            </a:r>
            <a:r>
              <a:rPr lang="en-US" altLang="ko-KR" b="1" dirty="0"/>
              <a:t>: </a:t>
            </a:r>
            <a:r>
              <a:rPr lang="en-US" altLang="ko-KR" dirty="0"/>
              <a:t>/</a:t>
            </a:r>
            <a:r>
              <a:rPr lang="en-US" altLang="ko-KR" dirty="0" err="1"/>
              <a:t>src</a:t>
            </a:r>
            <a:r>
              <a:rPr lang="en-US" altLang="ko-KR" dirty="0"/>
              <a:t>/main/resources/messages/ </a:t>
            </a:r>
            <a:r>
              <a:rPr lang="ko-KR" altLang="en-US" dirty="0"/>
              <a:t>폴더에서</a:t>
            </a:r>
            <a:r>
              <a:rPr lang="en-US" altLang="ko-KR" dirty="0"/>
              <a:t>, </a:t>
            </a:r>
            <a:r>
              <a:rPr lang="ko-KR" altLang="en-US" dirty="0"/>
              <a:t>뷰에서 사용할 메시지 포함하고 있는 메시지 리소스 파일 </a:t>
            </a:r>
            <a:r>
              <a:rPr lang="en-US" altLang="ko-KR" dirty="0" err="1"/>
              <a:t>messages.properties</a:t>
            </a:r>
            <a:r>
              <a:rPr lang="ko-KR" altLang="en-US" dirty="0"/>
              <a:t>에 다음과 같은 메시지 추가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748220-8107-057A-7FB5-BCF5938F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184CB5-DA14-2709-459C-54D9608151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7828" y="2677994"/>
            <a:ext cx="6308344" cy="17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5C3C1-32C8-9500-8D61-174437D69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7DC6B6-188F-6768-382B-DEAF374892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3 - Validator </a:t>
            </a:r>
            <a:r>
              <a:rPr lang="ko-KR" altLang="en-US" dirty="0"/>
              <a:t>인터페이스로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제약사항의 유효성 검사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com.springboot.validator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UnitsInStock</a:t>
            </a:r>
            <a:r>
              <a:rPr lang="en-US" altLang="ko-KR" dirty="0"/>
              <a:t> Validator </a:t>
            </a:r>
            <a:r>
              <a:rPr lang="ko-KR" altLang="en-US" dirty="0"/>
              <a:t>클래스 생성하고 다음의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Book </a:t>
            </a:r>
            <a:r>
              <a:rPr lang="ko-KR" altLang="en-US" sz="1400" dirty="0"/>
              <a:t>클래스에 대한 유효성 검사 여부 결정하는 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/>
              <a:t>Book </a:t>
            </a:r>
            <a:r>
              <a:rPr lang="ko-KR" altLang="en-US" sz="1400" dirty="0"/>
              <a:t>클래스에 대한 유효성 검사 수행하는 메서드</a:t>
            </a:r>
            <a:r>
              <a:rPr lang="en-US" altLang="ko-KR" sz="1400" dirty="0"/>
              <a:t>. </a:t>
            </a:r>
            <a:r>
              <a:rPr lang="ko-KR" altLang="en-US" sz="1400" dirty="0"/>
              <a:t>도서 가격이 </a:t>
            </a:r>
            <a:r>
              <a:rPr lang="en-US" altLang="ko-KR" sz="1400" dirty="0"/>
              <a:t>1</a:t>
            </a:r>
            <a:r>
              <a:rPr lang="ko-KR" altLang="en-US" sz="1400" dirty="0"/>
              <a:t>만 원 이상이고</a:t>
            </a:r>
            <a:r>
              <a:rPr lang="en-US" altLang="ko-KR" sz="1400" dirty="0"/>
              <a:t>, </a:t>
            </a:r>
            <a:r>
              <a:rPr lang="ko-KR" altLang="en-US" sz="1400" dirty="0"/>
              <a:t>재고가 </a:t>
            </a:r>
            <a:r>
              <a:rPr lang="en-US" altLang="ko-KR" sz="1400" dirty="0"/>
              <a:t>99</a:t>
            </a:r>
            <a:r>
              <a:rPr lang="ko-KR" altLang="en-US" sz="1400" dirty="0"/>
              <a:t>권을 초과하면 유효성 검사에서 오류가 발생하고 </a:t>
            </a:r>
            <a:r>
              <a:rPr lang="en-US" altLang="ko-KR" sz="1400" dirty="0"/>
              <a:t>Errors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rejectValue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메서드가 메시지 리소스 파일에 설정된 오류 코드의 메시지 출력</a:t>
            </a: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927B48-E59F-F55C-C2B2-7F02A4AB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923FFC-6577-CA47-C95F-063D2E9176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2684" y="2277756"/>
            <a:ext cx="3158631" cy="20224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F76EAF-30B0-184E-A220-9A7F21870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84" y="4300225"/>
            <a:ext cx="3158632" cy="126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F4A7-43B9-E99D-1EE2-8ACA8438C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0650F0-FB46-5DEF-C15D-E786D02130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3 - Validator </a:t>
            </a:r>
            <a:r>
              <a:rPr lang="ko-KR" altLang="en-US" dirty="0"/>
              <a:t>인터페이스로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도서 재고수의 유효성 검사 실행</a:t>
            </a:r>
            <a:r>
              <a:rPr lang="en-US" altLang="ko-KR" b="1" dirty="0"/>
              <a:t>: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다음의 내용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sz="1400" dirty="0"/>
              <a:t>생성한 </a:t>
            </a:r>
            <a:r>
              <a:rPr lang="en-US" altLang="ko-KR" sz="1400" dirty="0" err="1"/>
              <a:t>UnitsInStockValidator</a:t>
            </a:r>
            <a:r>
              <a:rPr lang="ko-KR" altLang="en-US" sz="1400" dirty="0"/>
              <a:t>의 인스턴스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sz="1400" dirty="0" err="1"/>
              <a:t>initBinder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메서드의 매개변수 </a:t>
            </a:r>
            <a:r>
              <a:rPr lang="en-US" altLang="ko-KR" sz="1400" dirty="0"/>
              <a:t>binder </a:t>
            </a:r>
            <a:r>
              <a:rPr lang="ko-KR" altLang="en-US" sz="1400" dirty="0"/>
              <a:t>객체에 </a:t>
            </a:r>
            <a:r>
              <a:rPr lang="en-US" altLang="ko-KR" sz="1400" dirty="0" err="1"/>
              <a:t>setValidator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 사용해 생성한 </a:t>
            </a:r>
            <a:r>
              <a:rPr lang="en-US" altLang="ko-KR" sz="1400" dirty="0"/>
              <a:t>Validator </a:t>
            </a:r>
            <a:r>
              <a:rPr lang="ko-KR" altLang="en-US" sz="1400" dirty="0"/>
              <a:t>인터페이스의 구현체 </a:t>
            </a:r>
            <a:r>
              <a:rPr lang="en-US" altLang="ko-KR" sz="1400" dirty="0" err="1"/>
              <a:t>unitsInStockValidator</a:t>
            </a:r>
            <a:r>
              <a:rPr lang="en-US" altLang="ko-KR" sz="1400" dirty="0"/>
              <a:t> </a:t>
            </a:r>
            <a:r>
              <a:rPr lang="ko-KR" altLang="en-US" sz="1400" dirty="0"/>
              <a:t>설정</a:t>
            </a: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5D87DC3-1AB7-55A1-6672-418810D5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F4496-2EE6-2C84-C3B6-93CF58019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609" y="2048782"/>
            <a:ext cx="3474779" cy="2639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BF30F7-EEE9-6A8C-A20F-83A1D41BD0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4609" y="4687984"/>
            <a:ext cx="3474779" cy="97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4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0F0CF-4702-7F46-EFE2-D96FBC6D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A9537-7E47-F07D-3C10-705FEEB5C0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3 - Validator </a:t>
            </a:r>
            <a:r>
              <a:rPr lang="ko-KR" altLang="en-US" dirty="0"/>
              <a:t>인터페이스로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도서 등록 페이지 수정</a:t>
            </a:r>
            <a:r>
              <a:rPr lang="en-US" altLang="ko-KR" b="1" dirty="0"/>
              <a:t>: </a:t>
            </a:r>
            <a:r>
              <a:rPr lang="en-US" altLang="ko-KR" dirty="0"/>
              <a:t>addBook.html </a:t>
            </a:r>
            <a:r>
              <a:rPr lang="ko-KR" altLang="en-US" dirty="0"/>
              <a:t>파일에 유효성 검사에서 발생한 오류 메시지 출력 위해 다음과 같이 추가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565FE1-DBF3-F2A2-C4D9-3F42C186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346D9-D5FD-D960-3F2C-559D3439C4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312" y="2281985"/>
            <a:ext cx="4523376" cy="4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43BD6-68AB-6ABA-0EF6-3A4F9C611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609999-1573-2E8D-DB69-79AD378FCAD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279191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3 - Validator </a:t>
            </a:r>
            <a:r>
              <a:rPr lang="ko-KR" altLang="en-US" dirty="0"/>
              <a:t>인터페이스로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http://localhost:8080/BookMarket/books/add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가격 필드와 </a:t>
            </a:r>
            <a:r>
              <a:rPr lang="ko-KR" altLang="en-US" dirty="0" err="1"/>
              <a:t>재고수</a:t>
            </a:r>
            <a:r>
              <a:rPr lang="ko-KR" altLang="en-US" dirty="0"/>
              <a:t> 필드에 각각 </a:t>
            </a:r>
            <a:r>
              <a:rPr lang="en-US" altLang="ko-KR" dirty="0"/>
              <a:t>20000, 100</a:t>
            </a:r>
            <a:r>
              <a:rPr lang="ko-KR" altLang="en-US" dirty="0"/>
              <a:t>을 입력해 나타나는 메시지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BD9004-9651-766E-A641-CB6A37D8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4FF36E-CFCF-9653-0DD1-99A63B7309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023" y="2306533"/>
            <a:ext cx="4265954" cy="4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A0FCC-2834-61F9-11B9-1327C3060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6F79F5-BD04-8BE6-A407-DF7AD8EE8C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975823"/>
            <a:ext cx="8156454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4 -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애너테이션과</a:t>
            </a:r>
            <a:r>
              <a:rPr lang="ko-KR" altLang="en-US" dirty="0"/>
              <a:t> </a:t>
            </a:r>
            <a:r>
              <a:rPr lang="en-US" altLang="ko-KR" dirty="0"/>
              <a:t>Validator </a:t>
            </a:r>
            <a:r>
              <a:rPr lang="ko-KR" altLang="en-US" dirty="0"/>
              <a:t>인터페이스를 연동한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유효성 검사 클래스 생성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com.springboot.validator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BookValidator</a:t>
            </a:r>
            <a:r>
              <a:rPr lang="en-US" altLang="ko-KR" dirty="0"/>
              <a:t> </a:t>
            </a:r>
            <a:r>
              <a:rPr lang="ko-KR" altLang="en-US" dirty="0"/>
              <a:t>클래스 생성하고 다음의 내용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620793-616D-977E-7F9A-7FE0BE2D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E2D777-0A96-AC93-09F7-C294CB406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32" y="2382082"/>
            <a:ext cx="2713476" cy="5525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B5D1F4-F7FF-4392-798F-0784D0FA2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32" y="2867865"/>
            <a:ext cx="2713476" cy="3928766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331993E6-21A9-6823-450C-230B6D50831B}"/>
              </a:ext>
            </a:extLst>
          </p:cNvPr>
          <p:cNvSpPr txBox="1">
            <a:spLocks/>
          </p:cNvSpPr>
          <p:nvPr/>
        </p:nvSpPr>
        <p:spPr>
          <a:xfrm>
            <a:off x="3340117" y="2382082"/>
            <a:ext cx="5264331" cy="411314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Font typeface="Wingdings"/>
              <a:buChar char="n"/>
              <a:defRPr sz="1800" b="1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/>
              <a:buChar char="§"/>
              <a:defRPr sz="16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/>
              <a:buChar char="–"/>
              <a:defRPr sz="12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함초롬돋움"/>
                <a:ea typeface="함초롬돋움"/>
                <a:cs typeface="함초롬돋움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bean validation(JSR-303 validator)</a:t>
            </a:r>
            <a:r>
              <a:rPr lang="ko-KR" altLang="en-US" dirty="0"/>
              <a:t>의 인스턴스 선언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spring validation(Validator </a:t>
            </a:r>
            <a:r>
              <a:rPr lang="ko-KR" altLang="en-US" dirty="0"/>
              <a:t>인터페이스</a:t>
            </a:r>
            <a:r>
              <a:rPr lang="en-US" altLang="ko-KR" dirty="0"/>
              <a:t>)</a:t>
            </a:r>
            <a:r>
              <a:rPr lang="ko-KR" altLang="en-US" dirty="0"/>
              <a:t>의 인스턴스 선언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BookValidator</a:t>
            </a:r>
            <a:r>
              <a:rPr lang="en-US" altLang="ko-KR" dirty="0"/>
              <a:t> </a:t>
            </a:r>
            <a:r>
              <a:rPr lang="ko-KR" altLang="en-US" dirty="0"/>
              <a:t>클래스의 생성자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springValidators</a:t>
            </a:r>
            <a:r>
              <a:rPr lang="ko-KR" altLang="en-US" dirty="0"/>
              <a:t>의 </a:t>
            </a:r>
            <a:r>
              <a:rPr lang="en-US" altLang="ko-KR" dirty="0"/>
              <a:t>Setter( ) </a:t>
            </a:r>
            <a:r>
              <a:rPr lang="ko-KR" altLang="en-US" dirty="0"/>
              <a:t>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Book </a:t>
            </a:r>
            <a:r>
              <a:rPr lang="ko-KR" altLang="en-US" dirty="0"/>
              <a:t>클래스에 대한 유효성 검사 여부 결정하는 </a:t>
            </a:r>
            <a:r>
              <a:rPr lang="en-US" altLang="ko-KR" dirty="0"/>
              <a:t>supports( ) </a:t>
            </a:r>
            <a:r>
              <a:rPr lang="ko-KR" altLang="en-US" dirty="0"/>
              <a:t>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Book </a:t>
            </a:r>
            <a:r>
              <a:rPr lang="ko-KR" altLang="en-US" dirty="0"/>
              <a:t>클래스에 대해 유효성 검사 수행하는 </a:t>
            </a:r>
            <a:r>
              <a:rPr lang="en-US" altLang="ko-KR" dirty="0"/>
              <a:t>validate( ) </a:t>
            </a:r>
            <a:r>
              <a:rPr lang="ko-KR" altLang="en-US" dirty="0"/>
              <a:t>메서드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Bean Validation </a:t>
            </a:r>
            <a:r>
              <a:rPr lang="ko-KR" altLang="en-US" dirty="0"/>
              <a:t>오류 저장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Spring Validation </a:t>
            </a:r>
            <a:r>
              <a:rPr lang="ko-KR" altLang="en-US" dirty="0"/>
              <a:t>오류 저장</a:t>
            </a:r>
            <a:endParaRPr lang="en-US" altLang="ko-KR" sz="2400" dirty="0"/>
          </a:p>
          <a:p>
            <a:pPr>
              <a:defRPr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015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A8D0C-73B8-474A-B704-CC05DA59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7C9815-6189-B526-DAD6-593E0FD4D24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25770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4 -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애너테이션과</a:t>
            </a:r>
            <a:r>
              <a:rPr lang="ko-KR" altLang="en-US" dirty="0"/>
              <a:t> </a:t>
            </a:r>
            <a:r>
              <a:rPr lang="en-US" altLang="ko-KR" dirty="0"/>
              <a:t>Validator </a:t>
            </a:r>
            <a:r>
              <a:rPr lang="ko-KR" altLang="en-US" dirty="0"/>
              <a:t>인터페이스를 연동한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오류 메시지 가져오기</a:t>
            </a:r>
            <a:r>
              <a:rPr lang="en-US" altLang="ko-KR" b="1" dirty="0"/>
              <a:t>: </a:t>
            </a:r>
            <a:r>
              <a:rPr lang="en-US" altLang="ko-KR" dirty="0"/>
              <a:t>Book </a:t>
            </a:r>
            <a:r>
              <a:rPr lang="ko-KR" altLang="en-US" dirty="0"/>
              <a:t>클래스와 </a:t>
            </a:r>
            <a:r>
              <a:rPr lang="en-US" altLang="ko-KR" dirty="0" err="1"/>
              <a:t>BookId</a:t>
            </a:r>
            <a:r>
              <a:rPr lang="en-US" altLang="ko-KR" dirty="0"/>
              <a:t> </a:t>
            </a:r>
            <a:r>
              <a:rPr lang="ko-KR" altLang="en-US" dirty="0"/>
              <a:t>클래스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ED741A-1A1C-6A86-BEE6-5F85DC0D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E7C0F-F8C1-8F7B-A933-11BF90836E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0593" y="2571627"/>
            <a:ext cx="5097106" cy="388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7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7D8BB-2FFB-6C92-2FF9-35D6724D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DF6748-A993-14A1-8FEC-049D4BDE044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039853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4 -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애너테이션과</a:t>
            </a:r>
            <a:r>
              <a:rPr lang="ko-KR" altLang="en-US" dirty="0"/>
              <a:t> </a:t>
            </a:r>
            <a:r>
              <a:rPr lang="en-US" altLang="ko-KR" dirty="0"/>
              <a:t>Validator </a:t>
            </a:r>
            <a:r>
              <a:rPr lang="ko-KR" altLang="en-US" dirty="0"/>
              <a:t>인터페이스를 연동한 유효성 검사하기</a:t>
            </a:r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 err="1"/>
              <a:t>BookValidator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validate( ) </a:t>
            </a:r>
            <a:r>
              <a:rPr lang="ko-KR" altLang="en-US" dirty="0"/>
              <a:t>메서드에서 제약사항에 대한 오류 발생하면 </a:t>
            </a:r>
            <a:r>
              <a:rPr lang="en-US" altLang="ko-KR" dirty="0" err="1"/>
              <a:t>ConstraintViolation</a:t>
            </a:r>
            <a:r>
              <a:rPr lang="en-US" altLang="ko-KR" dirty="0"/>
              <a:t> </a:t>
            </a:r>
            <a:r>
              <a:rPr lang="ko-KR" altLang="en-US" dirty="0"/>
              <a:t>객체는 </a:t>
            </a:r>
            <a:r>
              <a:rPr lang="en-US" altLang="ko-KR" dirty="0" err="1"/>
              <a:t>messageTemplate</a:t>
            </a:r>
            <a:r>
              <a:rPr lang="en-US" altLang="ko-KR" dirty="0"/>
              <a:t>='{</a:t>
            </a:r>
            <a:r>
              <a:rPr lang="en-US" altLang="ko-KR" dirty="0" err="1"/>
              <a:t>jakarta.validation.constraints</a:t>
            </a:r>
            <a:r>
              <a:rPr lang="en-US" altLang="ko-KR" dirty="0"/>
              <a:t>.</a:t>
            </a:r>
            <a:r>
              <a:rPr lang="ko-KR" altLang="en-US" dirty="0"/>
              <a:t>필드이름</a:t>
            </a:r>
            <a:r>
              <a:rPr lang="en-US" altLang="ko-KR" dirty="0"/>
              <a:t>.message}'</a:t>
            </a:r>
            <a:r>
              <a:rPr lang="ko-KR" altLang="en-US" dirty="0"/>
              <a:t>처럼 메시지 형식의 정보를 가져옴</a:t>
            </a:r>
            <a:r>
              <a:rPr lang="en-US" altLang="ko-KR" dirty="0"/>
              <a:t>. </a:t>
            </a:r>
            <a:r>
              <a:rPr lang="ko-KR" altLang="en-US" dirty="0"/>
              <a:t>유효성 검사에 따른 오류 메시지를 적절하게 출력하려면 </a:t>
            </a:r>
            <a:r>
              <a:rPr lang="en-US" altLang="ko-KR" dirty="0" err="1"/>
              <a:t>messageTemplate</a:t>
            </a:r>
            <a:r>
              <a:rPr lang="ko-KR" altLang="en-US" dirty="0"/>
              <a:t>에 맞춰 </a:t>
            </a:r>
            <a:r>
              <a:rPr lang="en-US" altLang="ko-KR" dirty="0"/>
              <a:t>{ } </a:t>
            </a:r>
            <a:r>
              <a:rPr lang="ko-KR" altLang="en-US" dirty="0"/>
              <a:t>패턴 형식으로 코드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D89DAE0-A31C-5EC4-1E9A-FD116A71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FF83DC-3DFE-8B1D-85E1-AE36449E8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0593" y="2099880"/>
            <a:ext cx="5097106" cy="9851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8FEA66-D1CB-94CF-E69C-D96B8C97C8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94" y="3102657"/>
            <a:ext cx="5097106" cy="16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9980F-5ADD-575A-3C0E-A3F8D0015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CC20E99-C440-2E40-757C-33AF1D87C8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8107359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4 -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애너테이션과</a:t>
            </a:r>
            <a:r>
              <a:rPr lang="ko-KR" altLang="en-US" dirty="0"/>
              <a:t> </a:t>
            </a:r>
            <a:r>
              <a:rPr lang="en-US" altLang="ko-KR" dirty="0"/>
              <a:t>Validator </a:t>
            </a:r>
            <a:r>
              <a:rPr lang="ko-KR" altLang="en-US" dirty="0"/>
              <a:t>인터페이스를 연동한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유효성 검사 실행</a:t>
            </a:r>
            <a:r>
              <a:rPr lang="en-US" altLang="ko-KR" b="1" dirty="0"/>
              <a:t>: </a:t>
            </a:r>
            <a:r>
              <a:rPr lang="en-US" altLang="ko-KR" dirty="0" err="1"/>
              <a:t>BookController</a:t>
            </a:r>
            <a:r>
              <a:rPr lang="en-US" altLang="ko-KR" dirty="0"/>
              <a:t> </a:t>
            </a:r>
            <a:r>
              <a:rPr lang="ko-KR" altLang="en-US" dirty="0"/>
              <a:t>클래스에 다음과 같이 수정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C92B03-87CA-59AE-37A7-65050F719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FFA884-E8B2-6C86-0591-C8DEACE616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0242" y="2448889"/>
            <a:ext cx="4023515" cy="3393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AA2B6A-2FE9-24BA-3CEC-504F374526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42" y="5800097"/>
            <a:ext cx="4023515" cy="9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0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2AC52-DCC2-4202-40BA-A016CFED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33E3FB4-A1C5-6B29-CD06-2AC267809E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유효성 검사의 유형</a:t>
            </a:r>
          </a:p>
          <a:p>
            <a:pPr lvl="1">
              <a:defRPr/>
            </a:pPr>
            <a:r>
              <a:rPr lang="ko-KR" altLang="en-US" dirty="0"/>
              <a:t>폼 데이터 값에 대한 유효성 검사는 </a:t>
            </a:r>
            <a:r>
              <a:rPr lang="en-US" altLang="ko-KR" dirty="0"/>
              <a:t>Bean Validation</a:t>
            </a:r>
            <a:r>
              <a:rPr lang="ko-KR" altLang="en-US" dirty="0"/>
              <a:t>이나 스프링 부트에서 제공하는 </a:t>
            </a: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Validator </a:t>
            </a:r>
            <a:r>
              <a:rPr lang="ko-KR" altLang="en-US" dirty="0"/>
              <a:t>인터페이스를 이용해 구현할 수 있음</a:t>
            </a:r>
          </a:p>
          <a:p>
            <a:pPr lvl="1">
              <a:defRPr/>
            </a:pPr>
            <a:r>
              <a:rPr lang="ko-KR" altLang="en-US" dirty="0"/>
              <a:t>유효성 검사를 할 수 있는 유형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Bean Validation(=Jakarta Bean Validation 3.0) </a:t>
            </a:r>
            <a:r>
              <a:rPr lang="ko-KR" altLang="en-US" dirty="0"/>
              <a:t>방식</a:t>
            </a:r>
            <a:r>
              <a:rPr lang="en-US" altLang="ko-KR" dirty="0"/>
              <a:t>: </a:t>
            </a:r>
            <a:r>
              <a:rPr lang="ko-KR" altLang="en-US" dirty="0"/>
              <a:t>웹 애플리케이션 구성하는 특정 도메인 클래스의 멤버 변수</a:t>
            </a:r>
            <a:r>
              <a:rPr lang="en-US" altLang="ko-KR" dirty="0"/>
              <a:t>, </a:t>
            </a:r>
            <a:r>
              <a:rPr lang="ko-KR" altLang="en-US" dirty="0"/>
              <a:t>즉 필드에 대한 유효성 검사 제약사항</a:t>
            </a:r>
            <a:r>
              <a:rPr lang="en-US" altLang="ko-KR" dirty="0"/>
              <a:t>(constraints) </a:t>
            </a:r>
            <a:r>
              <a:rPr lang="ko-KR" altLang="en-US" dirty="0" err="1"/>
              <a:t>애너테이션을</a:t>
            </a:r>
            <a:r>
              <a:rPr lang="ko-KR" altLang="en-US" dirty="0"/>
              <a:t> 선언해 해당 값이 </a:t>
            </a:r>
            <a:r>
              <a:rPr lang="ko-KR" altLang="en-US" dirty="0" err="1"/>
              <a:t>올바른지</a:t>
            </a:r>
            <a:r>
              <a:rPr lang="ko-KR" altLang="en-US" dirty="0"/>
              <a:t> 검증하는 방식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ko-KR" dirty="0" err="1"/>
              <a:t>ConstraintValidator</a:t>
            </a:r>
            <a:r>
              <a:rPr lang="en-US" altLang="ko-KR" dirty="0"/>
              <a:t> </a:t>
            </a:r>
            <a:r>
              <a:rPr lang="ko-KR" altLang="en-US" dirty="0"/>
              <a:t>인터페이스의 구현체 방식</a:t>
            </a:r>
            <a:r>
              <a:rPr lang="en-US" altLang="ko-KR" dirty="0"/>
              <a:t>: </a:t>
            </a:r>
            <a:r>
              <a:rPr lang="ko-KR" altLang="en-US" dirty="0"/>
              <a:t>특정 도메인 클래스의 멤버 변수에 사용자 정의 </a:t>
            </a:r>
            <a:r>
              <a:rPr lang="ko-KR" altLang="en-US" dirty="0" err="1"/>
              <a:t>애너테이션을</a:t>
            </a:r>
            <a:r>
              <a:rPr lang="ko-KR" altLang="en-US" dirty="0"/>
              <a:t> 정의해 해당하는 속성 값의 유효성 검사 수행하는 방식</a:t>
            </a:r>
            <a:r>
              <a:rPr lang="en-US" altLang="ko-KR" dirty="0"/>
              <a:t>. </a:t>
            </a:r>
            <a:r>
              <a:rPr lang="ko-KR" altLang="en-US" dirty="0"/>
              <a:t>도메인 클래스에 제약 조건 부여 위해서는 </a:t>
            </a:r>
            <a:r>
              <a:rPr lang="en-US" altLang="ko-KR" dirty="0"/>
              <a:t>@Constraint </a:t>
            </a:r>
            <a:r>
              <a:rPr lang="ko-KR" altLang="en-US" dirty="0" err="1"/>
              <a:t>애너테이션</a:t>
            </a:r>
            <a:r>
              <a:rPr lang="ko-KR" altLang="en-US" dirty="0"/>
              <a:t> 이용해야 함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Validator </a:t>
            </a:r>
            <a:r>
              <a:rPr lang="ko-KR" altLang="en-US" dirty="0"/>
              <a:t>인터페이스의 구현체 방식</a:t>
            </a:r>
            <a:r>
              <a:rPr lang="en-US" altLang="ko-KR" dirty="0"/>
              <a:t>: </a:t>
            </a:r>
            <a:r>
              <a:rPr lang="ko-KR" altLang="en-US" dirty="0"/>
              <a:t>웹 애플리케이션 구성하는 특정 도메인 클래스의 멤버 변수에는 제약사항 </a:t>
            </a:r>
            <a:r>
              <a:rPr lang="ko-KR" altLang="en-US" dirty="0" err="1"/>
              <a:t>애너테이션</a:t>
            </a:r>
            <a:r>
              <a:rPr lang="ko-KR" altLang="en-US" dirty="0"/>
              <a:t> 선언하지 않음</a:t>
            </a:r>
            <a:r>
              <a:rPr lang="en-US" altLang="ko-KR" dirty="0"/>
              <a:t>. </a:t>
            </a:r>
            <a:r>
              <a:rPr lang="ko-KR" altLang="en-US" dirty="0"/>
              <a:t>대신 스프링 부트에서 제공하는 </a:t>
            </a:r>
            <a:r>
              <a:rPr lang="en-US" altLang="ko-KR" dirty="0"/>
              <a:t>Validator </a:t>
            </a:r>
            <a:r>
              <a:rPr lang="ko-KR" altLang="en-US" dirty="0"/>
              <a:t>인터페이스로 구현하고 이를 </a:t>
            </a:r>
            <a:r>
              <a:rPr lang="en-US" altLang="ko-KR" dirty="0"/>
              <a:t>Validator </a:t>
            </a:r>
            <a:r>
              <a:rPr lang="ko-KR" altLang="en-US" dirty="0"/>
              <a:t>인스턴스로 사용해 해당하는 속성 값의 유효성 검사 수행</a:t>
            </a:r>
            <a:r>
              <a:rPr lang="en-US" altLang="ko-KR" dirty="0"/>
              <a:t>. </a:t>
            </a:r>
            <a:r>
              <a:rPr lang="ko-KR" altLang="en-US" dirty="0"/>
              <a:t>스프링 부트의 </a:t>
            </a:r>
            <a:r>
              <a:rPr lang="en-US" altLang="ko-KR" dirty="0"/>
              <a:t>Validator </a:t>
            </a:r>
            <a:r>
              <a:rPr lang="ko-KR" altLang="en-US" dirty="0"/>
              <a:t>인터페이스는 애플리케이션의 모든 계층에서 유효성 검사 위해 사용할 수 있음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>
              <a:solidFill>
                <a:srgbClr val="000000"/>
              </a:solidFill>
              <a:latin typeface="YDVYMjOStd32"/>
            </a:endParaRPr>
          </a:p>
          <a:p>
            <a:pPr lvl="1"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09C149-0B19-8919-D32D-882B1608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1. </a:t>
            </a:r>
            <a:r>
              <a:rPr lang="ko-KR" altLang="en-US" sz="2400" dirty="0">
                <a:latin typeface="맑은 고딕"/>
                <a:ea typeface="맑은 고딕"/>
              </a:rPr>
              <a:t>유효성 검사</a:t>
            </a:r>
            <a:r>
              <a:rPr lang="ko-KR" altLang="en-US" dirty="0">
                <a:latin typeface="맑은 고딕"/>
                <a:ea typeface="맑은 고딕"/>
              </a:rPr>
              <a:t>의</a:t>
            </a:r>
            <a:r>
              <a:rPr lang="ko-KR" altLang="en-US" sz="2400" dirty="0">
                <a:latin typeface="맑은 고딕"/>
                <a:ea typeface="맑은 고딕"/>
              </a:rPr>
              <a:t>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17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DDE83-0559-F44F-7A51-D478A3276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F650401-FE59-8284-7E3A-DD285A6EE84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787415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4 -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애너테이션과</a:t>
            </a:r>
            <a:r>
              <a:rPr lang="ko-KR" altLang="en-US" dirty="0"/>
              <a:t> </a:t>
            </a:r>
            <a:r>
              <a:rPr lang="en-US" altLang="ko-KR" dirty="0"/>
              <a:t>Validator </a:t>
            </a:r>
            <a:r>
              <a:rPr lang="ko-KR" altLang="en-US" dirty="0"/>
              <a:t>인터페이스를 연동한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4. </a:t>
            </a:r>
            <a:r>
              <a:rPr lang="ko-KR" altLang="en-US" b="1" dirty="0"/>
              <a:t>유효성 검사 연동</a:t>
            </a:r>
            <a:r>
              <a:rPr lang="en-US" altLang="ko-KR" b="1" dirty="0"/>
              <a:t>: </a:t>
            </a:r>
            <a:r>
              <a:rPr lang="en-US" altLang="ko-KR" dirty="0" err="1"/>
              <a:t>com.springboot.config</a:t>
            </a:r>
            <a:r>
              <a:rPr lang="en-US" altLang="ko-KR" dirty="0"/>
              <a:t> </a:t>
            </a:r>
            <a:r>
              <a:rPr lang="ko-KR" altLang="en-US" dirty="0"/>
              <a:t>패키지에 </a:t>
            </a:r>
            <a:r>
              <a:rPr lang="en-US" altLang="ko-KR" dirty="0" err="1"/>
              <a:t>ValidationConfig</a:t>
            </a:r>
            <a:r>
              <a:rPr lang="en-US" altLang="ko-KR" dirty="0"/>
              <a:t> </a:t>
            </a:r>
            <a:r>
              <a:rPr lang="ko-KR" altLang="en-US" dirty="0"/>
              <a:t>클래스 생성해 다음과 같이 작성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ko-KR" altLang="en-US" dirty="0"/>
              <a:t>제약사항 </a:t>
            </a:r>
            <a:r>
              <a:rPr lang="ko-KR" altLang="en-US" dirty="0" err="1"/>
              <a:t>애너테이션과</a:t>
            </a:r>
            <a:r>
              <a:rPr lang="ko-KR" altLang="en-US" dirty="0"/>
              <a:t> </a:t>
            </a:r>
            <a:r>
              <a:rPr lang="en-US" altLang="ko-KR" dirty="0"/>
              <a:t>Validator </a:t>
            </a:r>
            <a:r>
              <a:rPr lang="ko-KR" altLang="en-US" dirty="0"/>
              <a:t>인터페이스 연동 위해 생성한 </a:t>
            </a:r>
            <a:r>
              <a:rPr lang="en-US" altLang="ko-KR" dirty="0" err="1"/>
              <a:t>BookValidator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</a:p>
          <a:p>
            <a:pPr marL="609600" lvl="1" indent="-342900">
              <a:buFont typeface="+mj-ea"/>
              <a:buAutoNum type="circleNumDbPlain"/>
              <a:defRPr/>
            </a:pPr>
            <a:r>
              <a:rPr lang="en-US" altLang="ko-KR" dirty="0"/>
              <a:t>Validator </a:t>
            </a:r>
            <a:r>
              <a:rPr lang="ko-KR" altLang="en-US" dirty="0"/>
              <a:t>인터페이스의 구현체인 </a:t>
            </a:r>
            <a:r>
              <a:rPr lang="en-US" altLang="ko-KR" dirty="0" err="1"/>
              <a:t>UnitsInStockValidator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en-US" altLang="ko-KR" dirty="0" err="1"/>
              <a:t>BookValidator</a:t>
            </a:r>
            <a:r>
              <a:rPr lang="en-US" altLang="ko-KR" dirty="0"/>
              <a:t> </a:t>
            </a:r>
            <a:r>
              <a:rPr lang="ko-KR" altLang="en-US" dirty="0"/>
              <a:t>객체에 등록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A5E5F3-91B6-7E84-6D8F-B8915E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F2A064-7C9E-9989-5B33-493925D65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0785" y="2639134"/>
            <a:ext cx="2982429" cy="27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3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5FEB-6F86-6F32-5D11-E09F21D8E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6C3D7E-91F9-8DE7-CE35-9E6F15A9CB3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1" y="1196752"/>
            <a:ext cx="787415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실습 </a:t>
            </a:r>
            <a:r>
              <a:rPr lang="en-US" altLang="ko-KR" dirty="0"/>
              <a:t>4 - </a:t>
            </a:r>
            <a:r>
              <a:rPr lang="ko-KR" altLang="en-US" dirty="0"/>
              <a:t>제약사항 </a:t>
            </a:r>
            <a:r>
              <a:rPr lang="ko-KR" altLang="en-US" dirty="0" err="1"/>
              <a:t>애너테이션과</a:t>
            </a:r>
            <a:r>
              <a:rPr lang="ko-KR" altLang="en-US" dirty="0"/>
              <a:t> </a:t>
            </a:r>
            <a:r>
              <a:rPr lang="en-US" altLang="ko-KR" dirty="0"/>
              <a:t>Validator </a:t>
            </a:r>
            <a:r>
              <a:rPr lang="ko-KR" altLang="en-US" dirty="0"/>
              <a:t>인터페이스를 연동한 유효성 검사하기</a:t>
            </a:r>
          </a:p>
          <a:p>
            <a:pPr marL="266700" lvl="1" indent="0">
              <a:buNone/>
              <a:defRPr/>
            </a:pPr>
            <a:r>
              <a:rPr lang="en-US" altLang="ko-KR" b="1" dirty="0"/>
              <a:t>5. </a:t>
            </a:r>
            <a:r>
              <a:rPr lang="ko-KR" altLang="en-US" b="1" dirty="0"/>
              <a:t>프로젝트 실행</a:t>
            </a:r>
            <a:r>
              <a:rPr lang="en-US" altLang="ko-KR" b="1" dirty="0"/>
              <a:t>: </a:t>
            </a:r>
            <a:r>
              <a:rPr lang="ko-KR" altLang="en-US" dirty="0"/>
              <a:t>웹 브라우저에 </a:t>
            </a:r>
            <a:r>
              <a:rPr lang="en-US" altLang="ko-KR" dirty="0"/>
              <a:t>http://localhost:8080/BookMarket/books/add </a:t>
            </a:r>
            <a:r>
              <a:rPr lang="ko-KR" altLang="en-US" dirty="0"/>
              <a:t>입력해 실행</a:t>
            </a:r>
            <a:r>
              <a:rPr lang="en-US" altLang="ko-KR" dirty="0"/>
              <a:t>. </a:t>
            </a:r>
            <a:r>
              <a:rPr lang="ko-KR" altLang="en-US" dirty="0"/>
              <a:t>가격 필드와 </a:t>
            </a:r>
            <a:r>
              <a:rPr lang="ko-KR" altLang="en-US" dirty="0" err="1"/>
              <a:t>재고수</a:t>
            </a:r>
            <a:r>
              <a:rPr lang="ko-KR" altLang="en-US" dirty="0"/>
              <a:t> 필드에 각각 </a:t>
            </a:r>
            <a:r>
              <a:rPr lang="en-US" altLang="ko-KR" dirty="0"/>
              <a:t>20000, 100 </a:t>
            </a:r>
            <a:r>
              <a:rPr lang="ko-KR" altLang="en-US" dirty="0"/>
              <a:t>입력해 나타나는 메시지 확인</a:t>
            </a: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sz="1400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en-US" altLang="ko-KR" dirty="0"/>
          </a:p>
          <a:p>
            <a:pPr marL="266700" lvl="1" indent="0">
              <a:buNone/>
              <a:defRPr/>
            </a:pPr>
            <a:endParaRPr lang="ko-KR" altLang="en-US" dirty="0"/>
          </a:p>
          <a:p>
            <a:pPr marL="0" lvl="0" indent="0">
              <a:buNone/>
              <a:defRPr/>
            </a:pPr>
            <a:endParaRPr lang="ko-KR" altLang="en-US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E5CF11-2B63-8A15-0851-333D3B12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8279192" cy="548680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 [</a:t>
            </a:r>
            <a:r>
              <a:rPr lang="ko-KR" altLang="en-US" dirty="0"/>
              <a:t>도서 쇼핑몰</a:t>
            </a:r>
            <a:r>
              <a:rPr lang="en-US" altLang="ko-KR" dirty="0"/>
              <a:t>] </a:t>
            </a:r>
            <a:r>
              <a:rPr lang="ko-KR" altLang="en-US" dirty="0"/>
              <a:t>도서 등록 데이터의 유효성 검사하기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58F484-033E-DCE0-4CD9-A48242E6C1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5157" y="2889431"/>
            <a:ext cx="3793686" cy="37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2959531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sz="6900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19572" y="342900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Bean Validation</a:t>
            </a:r>
            <a:r>
              <a:rPr lang="ko-KR" altLang="en-US" dirty="0"/>
              <a:t>을 이용한 유효성 검사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719572" y="1916240"/>
            <a:ext cx="7704856" cy="93893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3694</Words>
  <Application>Microsoft Office PowerPoint</Application>
  <PresentationFormat>화면 슬라이드 쇼(4:3)</PresentationFormat>
  <Paragraphs>1400</Paragraphs>
  <Slides>82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8" baseType="lpstr">
      <vt:lpstr>YDVYMjOStd32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유효성 검사의 개요</vt:lpstr>
      <vt:lpstr>1. 유효성 검사의 개요</vt:lpstr>
      <vt:lpstr>1. 유효성 검사의 개요</vt:lpstr>
      <vt:lpstr>1. 유효성 검사의 개요</vt:lpstr>
      <vt:lpstr>PowerPoint 프레젠테이션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2. Bean Validation을 이용한 유효성 검사</vt:lpstr>
      <vt:lpstr>PowerPoint 프레젠테이션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3. ConstraintValidator 인터페이스를 이용한 유효성 검사</vt:lpstr>
      <vt:lpstr>PowerPoint 프레젠테이션</vt:lpstr>
      <vt:lpstr>4. Validator 인터페이스를 이용한 유효성 검사</vt:lpstr>
      <vt:lpstr>4. Validator 인터페이스를 이용한 유효성 검사</vt:lpstr>
      <vt:lpstr>4. Validator 인터페이스를 이용한 유효성 검사</vt:lpstr>
      <vt:lpstr>4. Validator 인터페이스를 이용한 유효성 검사</vt:lpstr>
      <vt:lpstr>4. Validator 인터페이스를 이용한 유효성 검사</vt:lpstr>
      <vt:lpstr>4. Validator 인터페이스를 이용한 유효성 검사</vt:lpstr>
      <vt:lpstr>4. Validator 인터페이스를 이용한 유효성 검사</vt:lpstr>
      <vt:lpstr>4. Validator 인터페이스를 이용한 유효성 검사</vt:lpstr>
      <vt:lpstr>4. Validator 인터페이스를 이용한 유효성 검사</vt:lpstr>
      <vt:lpstr>PowerPoint 프레젠테이션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5. [도서 쇼핑몰] 도서 등록 데이터의 유효성 검사하기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Administrator</cp:lastModifiedBy>
  <cp:revision>787</cp:revision>
  <dcterms:created xsi:type="dcterms:W3CDTF">2007-11-27T23:54:21Z</dcterms:created>
  <dcterms:modified xsi:type="dcterms:W3CDTF">2025-01-19T12:47:36Z</dcterms:modified>
  <cp:version/>
</cp:coreProperties>
</file>